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8.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9.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0.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1.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12.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3.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4.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5.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01" r:id="rId1"/>
    <p:sldMasterId id="2147483802" r:id="rId2"/>
    <p:sldMasterId id="2147483803" r:id="rId3"/>
    <p:sldMasterId id="2147483804" r:id="rId4"/>
    <p:sldMasterId id="2147483805" r:id="rId5"/>
    <p:sldMasterId id="2147483806" r:id="rId6"/>
    <p:sldMasterId id="2147483807" r:id="rId7"/>
    <p:sldMasterId id="2147483808" r:id="rId8"/>
    <p:sldMasterId id="2147483809" r:id="rId9"/>
    <p:sldMasterId id="2147483810" r:id="rId10"/>
    <p:sldMasterId id="2147483811" r:id="rId11"/>
    <p:sldMasterId id="2147483812" r:id="rId12"/>
    <p:sldMasterId id="2147483825" r:id="rId13"/>
    <p:sldMasterId id="2147483840" r:id="rId14"/>
    <p:sldMasterId id="2147483854" r:id="rId15"/>
    <p:sldMasterId id="2147483869" r:id="rId16"/>
  </p:sldMasterIdLst>
  <p:notesMasterIdLst>
    <p:notesMasterId r:id="rId90"/>
  </p:notesMasterIdLst>
  <p:sldIdLst>
    <p:sldId id="256" r:id="rId17"/>
    <p:sldId id="326" r:id="rId18"/>
    <p:sldId id="329" r:id="rId19"/>
    <p:sldId id="330" r:id="rId20"/>
    <p:sldId id="257" r:id="rId21"/>
    <p:sldId id="258" r:id="rId22"/>
    <p:sldId id="259" r:id="rId23"/>
    <p:sldId id="260" r:id="rId24"/>
    <p:sldId id="261" r:id="rId25"/>
    <p:sldId id="262" r:id="rId26"/>
    <p:sldId id="263" r:id="rId27"/>
    <p:sldId id="264" r:id="rId28"/>
    <p:sldId id="265" r:id="rId29"/>
    <p:sldId id="266" r:id="rId30"/>
    <p:sldId id="267" r:id="rId31"/>
    <p:sldId id="322"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327" r:id="rId46"/>
    <p:sldId id="281" r:id="rId47"/>
    <p:sldId id="282" r:id="rId48"/>
    <p:sldId id="283" r:id="rId49"/>
    <p:sldId id="284" r:id="rId50"/>
    <p:sldId id="285" r:id="rId51"/>
    <p:sldId id="323" r:id="rId52"/>
    <p:sldId id="286" r:id="rId53"/>
    <p:sldId id="287" r:id="rId54"/>
    <p:sldId id="288" r:id="rId55"/>
    <p:sldId id="289" r:id="rId56"/>
    <p:sldId id="290" r:id="rId57"/>
    <p:sldId id="291" r:id="rId58"/>
    <p:sldId id="292" r:id="rId59"/>
    <p:sldId id="293" r:id="rId60"/>
    <p:sldId id="294" r:id="rId61"/>
    <p:sldId id="295" r:id="rId62"/>
    <p:sldId id="296" r:id="rId63"/>
    <p:sldId id="297" r:id="rId64"/>
    <p:sldId id="298" r:id="rId65"/>
    <p:sldId id="299" r:id="rId66"/>
    <p:sldId id="300" r:id="rId67"/>
    <p:sldId id="301" r:id="rId68"/>
    <p:sldId id="302" r:id="rId69"/>
    <p:sldId id="303" r:id="rId70"/>
    <p:sldId id="304" r:id="rId71"/>
    <p:sldId id="305" r:id="rId72"/>
    <p:sldId id="306" r:id="rId73"/>
    <p:sldId id="307" r:id="rId74"/>
    <p:sldId id="308" r:id="rId75"/>
    <p:sldId id="309" r:id="rId76"/>
    <p:sldId id="310" r:id="rId77"/>
    <p:sldId id="311" r:id="rId78"/>
    <p:sldId id="312" r:id="rId79"/>
    <p:sldId id="313" r:id="rId80"/>
    <p:sldId id="314" r:id="rId81"/>
    <p:sldId id="324" r:id="rId82"/>
    <p:sldId id="315" r:id="rId83"/>
    <p:sldId id="317" r:id="rId84"/>
    <p:sldId id="318" r:id="rId85"/>
    <p:sldId id="319" r:id="rId86"/>
    <p:sldId id="328" r:id="rId87"/>
    <p:sldId id="320" r:id="rId88"/>
    <p:sldId id="321" r:id="rId89"/>
  </p:sldIdLst>
  <p:sldSz cx="9144000" cy="6858000" type="screen4x3"/>
  <p:notesSz cx="6858000" cy="9144000"/>
  <p:embeddedFontLst>
    <p:embeddedFont>
      <p:font typeface="Calibri" panose="020F0502020204030204" pitchFamily="34" charset="0"/>
      <p:regular r:id="rId91"/>
      <p:bold r:id="rId92"/>
      <p:italic r:id="rId93"/>
      <p:boldItalic r:id="rId94"/>
    </p:embeddedFont>
    <p:embeddedFont>
      <p:font typeface="Palatino Linotype" panose="02040502050505030304" pitchFamily="18"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2558065-0A9A-4A30-A88C-4C29CE66C779}">
  <a:tblStyle styleId="{C2558065-0A9A-4A30-A88C-4C29CE66C779}" styleName="Table_0">
    <a:wholeTbl>
      <a:tcTxStyle b="off" i="off">
        <a:font>
          <a:latin typeface="Times New Roman"/>
          <a:ea typeface="Times New Roman"/>
          <a:cs typeface="Times New Roman"/>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sm" len="sm"/>
              <a:tailEnd type="none" w="sm" len="sm"/>
            </a:ln>
          </a:top>
        </a:tcBdr>
        <a:fill>
          <a:solidFill>
            <a:srgbClr val="E6E6E6"/>
          </a:solidFill>
        </a:fill>
      </a:tcStyle>
    </a:lastRow>
    <a:seCell>
      <a:tcTxStyle/>
      <a:tcStyle>
        <a:tcBdr/>
      </a:tcStyle>
    </a:seCell>
    <a:swCell>
      <a:tcTxStyle/>
      <a:tcStyle>
        <a:tcBdr/>
      </a:tcStyle>
    </a:swCell>
    <a:firstRow>
      <a:tcTxStyle b="on" i="off">
        <a:font>
          <a:latin typeface="Times New Roman"/>
          <a:ea typeface="Times New Roman"/>
          <a:cs typeface="Times New Roman"/>
        </a:font>
        <a:schemeClr val="lt1"/>
      </a:tcTxStyle>
      <a:tcStyle>
        <a:tcBdr/>
        <a:fill>
          <a:solidFill>
            <a:schemeClr val="dk1"/>
          </a:solidFill>
        </a:fill>
      </a:tcStyle>
    </a:firstRow>
    <a:neCell>
      <a:tcTxStyle/>
      <a:tcStyle>
        <a:tcBdr/>
      </a:tcStyle>
    </a:neCell>
    <a:nwCell>
      <a:tcTxStyle/>
      <a:tcStyle>
        <a:tcBdr/>
      </a:tcStyle>
    </a:nwCell>
  </a:tblStyle>
  <a:tblStyle styleId="{12A9DE2C-8F1C-4238-B79B-35085134D0AA}" styleName="Table_1">
    <a:wholeTbl>
      <a:tcTxStyle b="off" i="off">
        <a:font>
          <a:latin typeface="Times New Roman"/>
          <a:ea typeface="Times New Roman"/>
          <a:cs typeface="Times New Roman"/>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Times New Roman"/>
          <a:ea typeface="Times New Roman"/>
          <a:cs typeface="Times New Roman"/>
        </a:font>
        <a:schemeClr val="lt1"/>
      </a:tcTxStyle>
      <a:tcStyle>
        <a:tcBdr/>
        <a:fill>
          <a:solidFill>
            <a:schemeClr val="dk1"/>
          </a:solidFill>
        </a:fill>
      </a:tcStyle>
    </a:lastCol>
    <a:firstCol>
      <a:tcTxStyle b="on" i="off">
        <a:font>
          <a:latin typeface="Times New Roman"/>
          <a:ea typeface="Times New Roman"/>
          <a:cs typeface="Times New Roman"/>
        </a:font>
        <a:schemeClr val="lt1"/>
      </a:tcTxStyle>
      <a:tcStyle>
        <a:tcBdr/>
        <a:fill>
          <a:solidFill>
            <a:schemeClr val="dk1"/>
          </a:solidFill>
        </a:fill>
      </a:tcStyle>
    </a:firstCol>
    <a:lastRow>
      <a:tcTxStyle b="on" i="off">
        <a:font>
          <a:latin typeface="Times New Roman"/>
          <a:ea typeface="Times New Roman"/>
          <a:cs typeface="Times New Roman"/>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Times New Roman"/>
          <a:ea typeface="Times New Roman"/>
          <a:cs typeface="Times New Roman"/>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 styleId="{F74127EE-2D69-48B8-90EC-A464B5F10396}"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704" y="108"/>
      </p:cViewPr>
      <p:guideLst>
        <p:guide orient="horz" pos="2160"/>
        <p:guide pos="288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slide" Target="slides/slide47.xml"/><Relationship Id="rId68" Type="http://schemas.openxmlformats.org/officeDocument/2006/relationships/slide" Target="slides/slide52.xml"/><Relationship Id="rId76" Type="http://schemas.openxmlformats.org/officeDocument/2006/relationships/slide" Target="slides/slide60.xml"/><Relationship Id="rId84" Type="http://schemas.openxmlformats.org/officeDocument/2006/relationships/slide" Target="slides/slide68.xml"/><Relationship Id="rId89" Type="http://schemas.openxmlformats.org/officeDocument/2006/relationships/slide" Target="slides/slide73.xml"/><Relationship Id="rId97" Type="http://schemas.openxmlformats.org/officeDocument/2006/relationships/font" Target="fonts/font7.fntdata"/><Relationship Id="rId7" Type="http://schemas.openxmlformats.org/officeDocument/2006/relationships/slideMaster" Target="slideMasters/slideMaster7.xml"/><Relationship Id="rId71" Type="http://schemas.openxmlformats.org/officeDocument/2006/relationships/slide" Target="slides/slide55.xml"/><Relationship Id="rId92" Type="http://schemas.openxmlformats.org/officeDocument/2006/relationships/font" Target="fonts/font2.fntdata"/><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slide" Target="slides/slide50.xml"/><Relationship Id="rId74" Type="http://schemas.openxmlformats.org/officeDocument/2006/relationships/slide" Target="slides/slide58.xml"/><Relationship Id="rId79" Type="http://schemas.openxmlformats.org/officeDocument/2006/relationships/slide" Target="slides/slide63.xml"/><Relationship Id="rId87" Type="http://schemas.openxmlformats.org/officeDocument/2006/relationships/slide" Target="slides/slide71.xml"/><Relationship Id="rId102"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5.xml"/><Relationship Id="rId82" Type="http://schemas.openxmlformats.org/officeDocument/2006/relationships/slide" Target="slides/slide66.xml"/><Relationship Id="rId90" Type="http://schemas.openxmlformats.org/officeDocument/2006/relationships/notesMaster" Target="notesMasters/notesMaster1.xml"/><Relationship Id="rId95" Type="http://schemas.openxmlformats.org/officeDocument/2006/relationships/font" Target="fonts/font5.fntdata"/><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100"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slide" Target="slides/slide69.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slide" Target="slides/slide72.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slide" Target="slides/slide70.xml"/><Relationship Id="rId94" Type="http://schemas.openxmlformats.org/officeDocument/2006/relationships/font" Target="fonts/font4.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Shape 4"/>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Shape 1066"/>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dirty="0"/>
          </a:p>
        </p:txBody>
      </p:sp>
      <p:sp>
        <p:nvSpPr>
          <p:cNvPr id="1067" name="Shape 10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Shape 1154"/>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155" name="Shape 1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Shape 1160"/>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dirty="0"/>
          </a:p>
        </p:txBody>
      </p:sp>
      <p:sp>
        <p:nvSpPr>
          <p:cNvPr id="1161" name="Shape 1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Shape 1166"/>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dirty="0"/>
          </a:p>
        </p:txBody>
      </p:sp>
      <p:sp>
        <p:nvSpPr>
          <p:cNvPr id="1167" name="Shape 11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Shape 1172"/>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173" name="Shape 1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Shape 1179"/>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180" name="Shape 11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Shape 1186"/>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187" name="Shape 1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Shape 1192"/>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dirty="0"/>
          </a:p>
        </p:txBody>
      </p:sp>
      <p:sp>
        <p:nvSpPr>
          <p:cNvPr id="1193" name="Shape 1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Shape 1198"/>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dirty="0"/>
          </a:p>
        </p:txBody>
      </p:sp>
      <p:sp>
        <p:nvSpPr>
          <p:cNvPr id="1199" name="Shape 11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Shape 1204"/>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205" name="Shape 12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Shape 1210"/>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211" name="Shape 1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pitchFamily="18" charset="0"/>
              </a:defRPr>
            </a:lvl1pPr>
            <a:lvl2pPr marL="729057" indent="-280406" defTabSz="914437">
              <a:defRPr sz="2400">
                <a:solidFill>
                  <a:schemeClr val="tx1"/>
                </a:solidFill>
                <a:latin typeface="Times New Roman" pitchFamily="18" charset="0"/>
              </a:defRPr>
            </a:lvl2pPr>
            <a:lvl3pPr marL="1121626" indent="-224325" defTabSz="914437">
              <a:defRPr sz="2400">
                <a:solidFill>
                  <a:schemeClr val="tx1"/>
                </a:solidFill>
                <a:latin typeface="Times New Roman" pitchFamily="18" charset="0"/>
              </a:defRPr>
            </a:lvl3pPr>
            <a:lvl4pPr marL="1570276" indent="-224325" defTabSz="914437">
              <a:defRPr sz="2400">
                <a:solidFill>
                  <a:schemeClr val="tx1"/>
                </a:solidFill>
                <a:latin typeface="Times New Roman" pitchFamily="18" charset="0"/>
              </a:defRPr>
            </a:lvl4pPr>
            <a:lvl5pPr marL="2018927" indent="-224325" defTabSz="914437">
              <a:defRPr sz="2400">
                <a:solidFill>
                  <a:schemeClr val="tx1"/>
                </a:solidFill>
                <a:latin typeface="Times New Roman" pitchFamily="18" charset="0"/>
              </a:defRPr>
            </a:lvl5pPr>
            <a:lvl6pPr marL="2467577" indent="-224325" defTabSz="914437" eaLnBrk="0" fontAlgn="base" hangingPunct="0">
              <a:spcBef>
                <a:spcPct val="0"/>
              </a:spcBef>
              <a:spcAft>
                <a:spcPct val="0"/>
              </a:spcAft>
              <a:defRPr sz="2400">
                <a:solidFill>
                  <a:schemeClr val="tx1"/>
                </a:solidFill>
                <a:latin typeface="Times New Roman" pitchFamily="18" charset="0"/>
              </a:defRPr>
            </a:lvl6pPr>
            <a:lvl7pPr marL="2916227" indent="-224325" defTabSz="914437" eaLnBrk="0" fontAlgn="base" hangingPunct="0">
              <a:spcBef>
                <a:spcPct val="0"/>
              </a:spcBef>
              <a:spcAft>
                <a:spcPct val="0"/>
              </a:spcAft>
              <a:defRPr sz="2400">
                <a:solidFill>
                  <a:schemeClr val="tx1"/>
                </a:solidFill>
                <a:latin typeface="Times New Roman" pitchFamily="18" charset="0"/>
              </a:defRPr>
            </a:lvl7pPr>
            <a:lvl8pPr marL="3364878" indent="-224325" defTabSz="914437" eaLnBrk="0" fontAlgn="base" hangingPunct="0">
              <a:spcBef>
                <a:spcPct val="0"/>
              </a:spcBef>
              <a:spcAft>
                <a:spcPct val="0"/>
              </a:spcAft>
              <a:defRPr sz="2400">
                <a:solidFill>
                  <a:schemeClr val="tx1"/>
                </a:solidFill>
                <a:latin typeface="Times New Roman" pitchFamily="18" charset="0"/>
              </a:defRPr>
            </a:lvl8pPr>
            <a:lvl9pPr marL="3813528" indent="-224325" defTabSz="914437" eaLnBrk="0" fontAlgn="base" hangingPunct="0">
              <a:spcBef>
                <a:spcPct val="0"/>
              </a:spcBef>
              <a:spcAft>
                <a:spcPct val="0"/>
              </a:spcAft>
              <a:defRPr sz="2400">
                <a:solidFill>
                  <a:schemeClr val="tx1"/>
                </a:solidFill>
                <a:latin typeface="Times New Roman" pitchFamily="18" charset="0"/>
              </a:defRPr>
            </a:lvl9pPr>
          </a:lstStyle>
          <a:p>
            <a:pPr marL="0" marR="0" lvl="0" indent="0" algn="r" defTabSz="914437" rtl="0" eaLnBrk="1" fontAlgn="auto" latinLnBrk="0" hangingPunct="1">
              <a:lnSpc>
                <a:spcPct val="100000"/>
              </a:lnSpc>
              <a:spcBef>
                <a:spcPts val="0"/>
              </a:spcBef>
              <a:spcAft>
                <a:spcPts val="0"/>
              </a:spcAft>
              <a:buClrTx/>
              <a:buSzTx/>
              <a:buFontTx/>
              <a:buNone/>
              <a:tabLst/>
              <a:defRPr/>
            </a:pPr>
            <a:fld id="{55BA44C0-6025-43FC-8BD1-187BDE1208DE}"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mn-cs"/>
              </a:rPr>
              <a:pPr marL="0" marR="0" lvl="0" indent="0" algn="r" defTabSz="914437" rtl="0" eaLnBrk="1" fontAlgn="auto" latinLnBrk="0" hangingPunct="1">
                <a:lnSpc>
                  <a:spcPct val="100000"/>
                </a:lnSpc>
                <a:spcBef>
                  <a:spcPts val="0"/>
                </a:spcBef>
                <a:spcAft>
                  <a:spcPts val="0"/>
                </a:spcAft>
                <a:buClrTx/>
                <a:buSzTx/>
                <a:buFontTx/>
                <a:buNone/>
                <a:tabLst/>
                <a:defRPr/>
              </a:pPr>
              <a:t>2</a:t>
            </a:fld>
            <a:endParaRPr kumimoji="0" lang="en-US" altLang="en-US" sz="1200" b="0" i="0" u="none" strike="noStrike" kern="1200" cap="none" spc="0" normalizeH="0" baseline="0" noProof="0" dirty="0">
              <a:ln>
                <a:noFill/>
              </a:ln>
              <a:solidFill>
                <a:prstClr val="black"/>
              </a:solidFill>
              <a:effectLst/>
              <a:uLnTx/>
              <a:uFillTx/>
              <a:latin typeface="Times New Roman" pitchFamily="18" charset="0"/>
              <a:ea typeface="+mn-ea"/>
              <a:cs typeface="+mn-cs"/>
            </a:endParaRPr>
          </a:p>
        </p:txBody>
      </p:sp>
      <p:sp>
        <p:nvSpPr>
          <p:cNvPr id="165891" name="Rectangle 2"/>
          <p:cNvSpPr>
            <a:spLocks noGrp="1" noRot="1" noChangeAspect="1" noChangeArrowheads="1" noTextEdit="1"/>
          </p:cNvSpPr>
          <p:nvPr>
            <p:ph type="sldImg"/>
          </p:nvPr>
        </p:nvSpPr>
        <p:spPr>
          <a:xfrm>
            <a:off x="1143000" y="685800"/>
            <a:ext cx="4572000" cy="3429000"/>
          </a:xfrm>
          <a:ln/>
        </p:spPr>
      </p:sp>
      <p:sp>
        <p:nvSpPr>
          <p:cNvPr id="165892" name="Rectangle 3"/>
          <p:cNvSpPr>
            <a:spLocks noGrp="1" noChangeArrowheads="1"/>
          </p:cNvSpPr>
          <p:nvPr>
            <p:ph type="body" idx="1"/>
          </p:nvPr>
        </p:nvSpPr>
        <p:spPr>
          <a:xfrm>
            <a:off x="914711" y="4344025"/>
            <a:ext cx="5028579"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021618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Shape 1216"/>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217" name="Shape 1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Shape 1223"/>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224" name="Shape 12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Shape 1229"/>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230" name="Shape 12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Shape 1234"/>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25</a:t>
            </a:fld>
            <a:endParaRPr sz="1200" b="0" i="0" u="none" strike="noStrike" cap="none" dirty="0">
              <a:solidFill>
                <a:srgbClr val="000000"/>
              </a:solidFill>
              <a:latin typeface="Times New Roman"/>
              <a:ea typeface="Times New Roman"/>
              <a:cs typeface="Times New Roman"/>
              <a:sym typeface="Times New Roman"/>
            </a:endParaRPr>
          </a:p>
        </p:txBody>
      </p:sp>
      <p:sp>
        <p:nvSpPr>
          <p:cNvPr id="1235" name="Shape 1235"/>
          <p:cNvSpPr>
            <a:spLocks noGrp="1" noRot="1" noChangeAspect="1"/>
          </p:cNvSpPr>
          <p:nvPr>
            <p:ph type="sldImg" idx="2"/>
          </p:nvPr>
        </p:nvSpPr>
        <p:spPr>
          <a:xfrm>
            <a:off x="1144588" y="687388"/>
            <a:ext cx="4568825" cy="3427412"/>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36" name="Shape 1236"/>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Shape 1243"/>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26</a:t>
            </a:fld>
            <a:endParaRPr sz="1200" b="0" i="0" u="none" strike="noStrike" cap="none" dirty="0">
              <a:solidFill>
                <a:srgbClr val="000000"/>
              </a:solidFill>
              <a:latin typeface="Times New Roman"/>
              <a:ea typeface="Times New Roman"/>
              <a:cs typeface="Times New Roman"/>
              <a:sym typeface="Times New Roman"/>
            </a:endParaRPr>
          </a:p>
        </p:txBody>
      </p:sp>
      <p:sp>
        <p:nvSpPr>
          <p:cNvPr id="1244" name="Shape 1244"/>
          <p:cNvSpPr>
            <a:spLocks noGrp="1" noRot="1" noChangeAspect="1"/>
          </p:cNvSpPr>
          <p:nvPr>
            <p:ph type="sldImg" idx="2"/>
          </p:nvPr>
        </p:nvSpPr>
        <p:spPr>
          <a:xfrm>
            <a:off x="1146175" y="687388"/>
            <a:ext cx="4567238" cy="3427412"/>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45" name="Shape 124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Shape 1254"/>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255" name="Shape 12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Shape 1260"/>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261" name="Shape 12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Shape 12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7" name="Shape 1267"/>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268" name="Shape 126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29</a:t>
            </a:fld>
            <a:endParaRPr sz="1200" dirty="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pitchFamily="18" charset="0"/>
              </a:defRPr>
            </a:lvl1pPr>
            <a:lvl2pPr marL="729057" indent="-280406" defTabSz="914437">
              <a:defRPr sz="2400">
                <a:solidFill>
                  <a:schemeClr val="tx1"/>
                </a:solidFill>
                <a:latin typeface="Times New Roman" pitchFamily="18" charset="0"/>
              </a:defRPr>
            </a:lvl2pPr>
            <a:lvl3pPr marL="1121626" indent="-224325" defTabSz="914437">
              <a:defRPr sz="2400">
                <a:solidFill>
                  <a:schemeClr val="tx1"/>
                </a:solidFill>
                <a:latin typeface="Times New Roman" pitchFamily="18" charset="0"/>
              </a:defRPr>
            </a:lvl3pPr>
            <a:lvl4pPr marL="1570276" indent="-224325" defTabSz="914437">
              <a:defRPr sz="2400">
                <a:solidFill>
                  <a:schemeClr val="tx1"/>
                </a:solidFill>
                <a:latin typeface="Times New Roman" pitchFamily="18" charset="0"/>
              </a:defRPr>
            </a:lvl4pPr>
            <a:lvl5pPr marL="2018927" indent="-224325" defTabSz="914437">
              <a:defRPr sz="2400">
                <a:solidFill>
                  <a:schemeClr val="tx1"/>
                </a:solidFill>
                <a:latin typeface="Times New Roman" pitchFamily="18" charset="0"/>
              </a:defRPr>
            </a:lvl5pPr>
            <a:lvl6pPr marL="2467577" indent="-224325" defTabSz="914437" eaLnBrk="0" fontAlgn="base" hangingPunct="0">
              <a:spcBef>
                <a:spcPct val="0"/>
              </a:spcBef>
              <a:spcAft>
                <a:spcPct val="0"/>
              </a:spcAft>
              <a:defRPr sz="2400">
                <a:solidFill>
                  <a:schemeClr val="tx1"/>
                </a:solidFill>
                <a:latin typeface="Times New Roman" pitchFamily="18" charset="0"/>
              </a:defRPr>
            </a:lvl6pPr>
            <a:lvl7pPr marL="2916227" indent="-224325" defTabSz="914437" eaLnBrk="0" fontAlgn="base" hangingPunct="0">
              <a:spcBef>
                <a:spcPct val="0"/>
              </a:spcBef>
              <a:spcAft>
                <a:spcPct val="0"/>
              </a:spcAft>
              <a:defRPr sz="2400">
                <a:solidFill>
                  <a:schemeClr val="tx1"/>
                </a:solidFill>
                <a:latin typeface="Times New Roman" pitchFamily="18" charset="0"/>
              </a:defRPr>
            </a:lvl7pPr>
            <a:lvl8pPr marL="3364878" indent="-224325" defTabSz="914437" eaLnBrk="0" fontAlgn="base" hangingPunct="0">
              <a:spcBef>
                <a:spcPct val="0"/>
              </a:spcBef>
              <a:spcAft>
                <a:spcPct val="0"/>
              </a:spcAft>
              <a:defRPr sz="2400">
                <a:solidFill>
                  <a:schemeClr val="tx1"/>
                </a:solidFill>
                <a:latin typeface="Times New Roman" pitchFamily="18" charset="0"/>
              </a:defRPr>
            </a:lvl8pPr>
            <a:lvl9pPr marL="3813528" indent="-224325" defTabSz="914437" eaLnBrk="0" fontAlgn="base" hangingPunct="0">
              <a:spcBef>
                <a:spcPct val="0"/>
              </a:spcBef>
              <a:spcAft>
                <a:spcPct val="0"/>
              </a:spcAft>
              <a:defRPr sz="2400">
                <a:solidFill>
                  <a:schemeClr val="tx1"/>
                </a:solidFill>
                <a:latin typeface="Times New Roman" pitchFamily="18" charset="0"/>
              </a:defRPr>
            </a:lvl9pPr>
          </a:lstStyle>
          <a:p>
            <a:pPr marL="0" marR="0" lvl="0" indent="0" algn="r" defTabSz="914437" rtl="0" eaLnBrk="1" fontAlgn="auto" latinLnBrk="0" hangingPunct="1">
              <a:lnSpc>
                <a:spcPct val="100000"/>
              </a:lnSpc>
              <a:spcBef>
                <a:spcPts val="0"/>
              </a:spcBef>
              <a:spcAft>
                <a:spcPts val="0"/>
              </a:spcAft>
              <a:buClrTx/>
              <a:buSzTx/>
              <a:buFontTx/>
              <a:buNone/>
              <a:tabLst/>
              <a:defRPr/>
            </a:pPr>
            <a:fld id="{1F84711C-D635-4D82-835E-13A95BD1A93F}"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mn-cs"/>
              </a:rPr>
              <a:pPr marL="0" marR="0" lvl="0" indent="0" algn="r" defTabSz="914437" rtl="0" eaLnBrk="1" fontAlgn="auto" latinLnBrk="0" hangingPunct="1">
                <a:lnSpc>
                  <a:spcPct val="100000"/>
                </a:lnSpc>
                <a:spcBef>
                  <a:spcPts val="0"/>
                </a:spcBef>
                <a:spcAft>
                  <a:spcPts val="0"/>
                </a:spcAft>
                <a:buClrTx/>
                <a:buSzTx/>
                <a:buFontTx/>
                <a:buNone/>
                <a:tabLst/>
                <a:defRPr/>
              </a:pPr>
              <a:t>30</a:t>
            </a:fld>
            <a:endParaRPr kumimoji="0" lang="en-US" altLang="en-US" sz="1200" b="0" i="0" u="none" strike="noStrike" kern="1200" cap="none" spc="0" normalizeH="0" baseline="0" noProof="0" dirty="0">
              <a:ln>
                <a:noFill/>
              </a:ln>
              <a:solidFill>
                <a:prstClr val="black"/>
              </a:solidFill>
              <a:effectLst/>
              <a:uLnTx/>
              <a:uFillTx/>
              <a:latin typeface="Times New Roman" pitchFamily="18" charset="0"/>
              <a:ea typeface="+mn-ea"/>
              <a:cs typeface="+mn-cs"/>
            </a:endParaRPr>
          </a:p>
        </p:txBody>
      </p:sp>
      <p:sp>
        <p:nvSpPr>
          <p:cNvPr id="242691" name="Rectangle 2"/>
          <p:cNvSpPr>
            <a:spLocks noGrp="1" noRot="1" noChangeAspect="1" noChangeArrowheads="1" noTextEdit="1"/>
          </p:cNvSpPr>
          <p:nvPr>
            <p:ph type="sldImg"/>
          </p:nvPr>
        </p:nvSpPr>
        <p:spPr>
          <a:xfrm>
            <a:off x="1143000" y="685800"/>
            <a:ext cx="4572000" cy="3429000"/>
          </a:xfrm>
          <a:ln/>
        </p:spPr>
      </p:sp>
      <p:sp>
        <p:nvSpPr>
          <p:cNvPr id="242692" name="Rectangle 3"/>
          <p:cNvSpPr>
            <a:spLocks noGrp="1" noChangeArrowheads="1"/>
          </p:cNvSpPr>
          <p:nvPr>
            <p:ph type="body" idx="1"/>
          </p:nvPr>
        </p:nvSpPr>
        <p:spPr>
          <a:xfrm>
            <a:off x="686421" y="4344025"/>
            <a:ext cx="5485158"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069588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Shape 12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4" name="Shape 1274"/>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275" name="Shape 1275"/>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31</a:t>
            </a:fld>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pitchFamily="18" charset="0"/>
              </a:defRPr>
            </a:lvl1pPr>
            <a:lvl2pPr marL="729057" indent="-280406" defTabSz="914437">
              <a:defRPr sz="2400">
                <a:solidFill>
                  <a:schemeClr val="tx1"/>
                </a:solidFill>
                <a:latin typeface="Times New Roman" pitchFamily="18" charset="0"/>
              </a:defRPr>
            </a:lvl2pPr>
            <a:lvl3pPr marL="1121626" indent="-224325" defTabSz="914437">
              <a:defRPr sz="2400">
                <a:solidFill>
                  <a:schemeClr val="tx1"/>
                </a:solidFill>
                <a:latin typeface="Times New Roman" pitchFamily="18" charset="0"/>
              </a:defRPr>
            </a:lvl3pPr>
            <a:lvl4pPr marL="1570276" indent="-224325" defTabSz="914437">
              <a:defRPr sz="2400">
                <a:solidFill>
                  <a:schemeClr val="tx1"/>
                </a:solidFill>
                <a:latin typeface="Times New Roman" pitchFamily="18" charset="0"/>
              </a:defRPr>
            </a:lvl4pPr>
            <a:lvl5pPr marL="2018927" indent="-224325" defTabSz="914437">
              <a:defRPr sz="2400">
                <a:solidFill>
                  <a:schemeClr val="tx1"/>
                </a:solidFill>
                <a:latin typeface="Times New Roman" pitchFamily="18" charset="0"/>
              </a:defRPr>
            </a:lvl5pPr>
            <a:lvl6pPr marL="2467577" indent="-224325" defTabSz="914437" eaLnBrk="0" fontAlgn="base" hangingPunct="0">
              <a:spcBef>
                <a:spcPct val="0"/>
              </a:spcBef>
              <a:spcAft>
                <a:spcPct val="0"/>
              </a:spcAft>
              <a:defRPr sz="2400">
                <a:solidFill>
                  <a:schemeClr val="tx1"/>
                </a:solidFill>
                <a:latin typeface="Times New Roman" pitchFamily="18" charset="0"/>
              </a:defRPr>
            </a:lvl6pPr>
            <a:lvl7pPr marL="2916227" indent="-224325" defTabSz="914437" eaLnBrk="0" fontAlgn="base" hangingPunct="0">
              <a:spcBef>
                <a:spcPct val="0"/>
              </a:spcBef>
              <a:spcAft>
                <a:spcPct val="0"/>
              </a:spcAft>
              <a:defRPr sz="2400">
                <a:solidFill>
                  <a:schemeClr val="tx1"/>
                </a:solidFill>
                <a:latin typeface="Times New Roman" pitchFamily="18" charset="0"/>
              </a:defRPr>
            </a:lvl7pPr>
            <a:lvl8pPr marL="3364878" indent="-224325" defTabSz="914437" eaLnBrk="0" fontAlgn="base" hangingPunct="0">
              <a:spcBef>
                <a:spcPct val="0"/>
              </a:spcBef>
              <a:spcAft>
                <a:spcPct val="0"/>
              </a:spcAft>
              <a:defRPr sz="2400">
                <a:solidFill>
                  <a:schemeClr val="tx1"/>
                </a:solidFill>
                <a:latin typeface="Times New Roman" pitchFamily="18" charset="0"/>
              </a:defRPr>
            </a:lvl8pPr>
            <a:lvl9pPr marL="3813528" indent="-224325" defTabSz="914437" eaLnBrk="0" fontAlgn="base" hangingPunct="0">
              <a:spcBef>
                <a:spcPct val="0"/>
              </a:spcBef>
              <a:spcAft>
                <a:spcPct val="0"/>
              </a:spcAft>
              <a:defRPr sz="2400">
                <a:solidFill>
                  <a:schemeClr val="tx1"/>
                </a:solidFill>
                <a:latin typeface="Times New Roman" pitchFamily="18" charset="0"/>
              </a:defRPr>
            </a:lvl9pPr>
          </a:lstStyle>
          <a:p>
            <a:pPr marL="0" marR="0" lvl="0" indent="0" algn="r" defTabSz="914437" rtl="0" eaLnBrk="1" fontAlgn="auto" latinLnBrk="0" hangingPunct="1">
              <a:lnSpc>
                <a:spcPct val="100000"/>
              </a:lnSpc>
              <a:spcBef>
                <a:spcPts val="0"/>
              </a:spcBef>
              <a:spcAft>
                <a:spcPts val="0"/>
              </a:spcAft>
              <a:buClrTx/>
              <a:buSzTx/>
              <a:buFontTx/>
              <a:buNone/>
              <a:tabLst/>
              <a:defRPr/>
            </a:pPr>
            <a:fld id="{4F515567-55E9-465D-AFEB-AFD83A644CDF}"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mn-cs"/>
              </a:rPr>
              <a:pPr marL="0" marR="0" lvl="0" indent="0" algn="r" defTabSz="914437"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dirty="0">
              <a:ln>
                <a:noFill/>
              </a:ln>
              <a:solidFill>
                <a:prstClr val="black"/>
              </a:solidFill>
              <a:effectLst/>
              <a:uLnTx/>
              <a:uFillTx/>
              <a:latin typeface="Times New Roman" pitchFamily="18" charset="0"/>
              <a:ea typeface="+mn-ea"/>
              <a:cs typeface="+mn-cs"/>
            </a:endParaRPr>
          </a:p>
        </p:txBody>
      </p:sp>
      <p:sp>
        <p:nvSpPr>
          <p:cNvPr id="141315" name="Rectangle 2"/>
          <p:cNvSpPr>
            <a:spLocks noGrp="1" noRot="1" noChangeAspect="1" noChangeArrowheads="1" noTextEdit="1"/>
          </p:cNvSpPr>
          <p:nvPr>
            <p:ph type="sldImg"/>
          </p:nvPr>
        </p:nvSpPr>
        <p:spPr>
          <a:xfrm>
            <a:off x="1146175" y="687388"/>
            <a:ext cx="4567238" cy="3427412"/>
          </a:xfrm>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831272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Shape 1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1" name="Shape 1281"/>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282" name="Shape 1282"/>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32</a:t>
            </a:fld>
            <a:endParaRPr sz="1200" dirty="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Shape 12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8" name="Shape 128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289" name="Shape 128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33</a:t>
            </a:fld>
            <a:endParaRPr sz="1200" dirty="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Shape 12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6" name="Shape 1296"/>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297" name="Shape 1297"/>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34</a:t>
            </a:fld>
            <a:endParaRPr sz="1200" dirty="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Shape 13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4" name="Shape 1304"/>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305" name="Shape 1305"/>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35</a:t>
            </a:fld>
            <a:endParaRPr sz="1200" dirty="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Shape 1311"/>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312" name="Shape 13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Shape 1320"/>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38</a:t>
            </a:fld>
            <a:endParaRPr sz="1200" b="0" i="0" u="none" strike="noStrike" cap="none" dirty="0">
              <a:solidFill>
                <a:srgbClr val="000000"/>
              </a:solidFill>
              <a:latin typeface="Times New Roman"/>
              <a:ea typeface="Times New Roman"/>
              <a:cs typeface="Times New Roman"/>
              <a:sym typeface="Times New Roman"/>
            </a:endParaRPr>
          </a:p>
        </p:txBody>
      </p:sp>
      <p:sp>
        <p:nvSpPr>
          <p:cNvPr id="1321" name="Shape 1321"/>
          <p:cNvSpPr>
            <a:spLocks noGrp="1" noRot="1" noChangeAspect="1"/>
          </p:cNvSpPr>
          <p:nvPr>
            <p:ph type="sldImg" idx="2"/>
          </p:nvPr>
        </p:nvSpPr>
        <p:spPr>
          <a:xfrm>
            <a:off x="1144588" y="687388"/>
            <a:ext cx="4568825" cy="3427412"/>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22" name="Shape 1322"/>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Shape 1327"/>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39</a:t>
            </a:fld>
            <a:endParaRPr sz="1200" b="0" i="0" u="none" strike="noStrike" cap="none" dirty="0">
              <a:solidFill>
                <a:srgbClr val="000000"/>
              </a:solidFill>
              <a:latin typeface="Times New Roman"/>
              <a:ea typeface="Times New Roman"/>
              <a:cs typeface="Times New Roman"/>
              <a:sym typeface="Times New Roman"/>
            </a:endParaRPr>
          </a:p>
        </p:txBody>
      </p:sp>
      <p:sp>
        <p:nvSpPr>
          <p:cNvPr id="1328" name="Shape 1328"/>
          <p:cNvSpPr>
            <a:spLocks noGrp="1" noRot="1" noChangeAspect="1"/>
          </p:cNvSpPr>
          <p:nvPr>
            <p:ph type="sldImg" idx="2"/>
          </p:nvPr>
        </p:nvSpPr>
        <p:spPr>
          <a:xfrm>
            <a:off x="1144588" y="687388"/>
            <a:ext cx="4568825" cy="3427412"/>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29" name="Shape 1329"/>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Shape 1333"/>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40</a:t>
            </a:fld>
            <a:endParaRPr sz="1200" dirty="0">
              <a:solidFill>
                <a:srgbClr val="000000"/>
              </a:solidFill>
              <a:latin typeface="Times New Roman"/>
              <a:ea typeface="Times New Roman"/>
              <a:cs typeface="Times New Roman"/>
              <a:sym typeface="Times New Roman"/>
            </a:endParaRPr>
          </a:p>
        </p:txBody>
      </p:sp>
      <p:sp>
        <p:nvSpPr>
          <p:cNvPr id="1334" name="Shape 1334"/>
          <p:cNvSpPr>
            <a:spLocks noGrp="1" noRot="1" noChangeAspect="1"/>
          </p:cNvSpPr>
          <p:nvPr>
            <p:ph type="sldImg" idx="2"/>
          </p:nvPr>
        </p:nvSpPr>
        <p:spPr>
          <a:xfrm>
            <a:off x="1144588" y="687388"/>
            <a:ext cx="4568825" cy="3427412"/>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35" name="Shape 133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Shape 133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41</a:t>
            </a:fld>
            <a:endParaRPr sz="1200" b="0" i="0" u="none" strike="noStrike" cap="none" dirty="0">
              <a:solidFill>
                <a:srgbClr val="000000"/>
              </a:solidFill>
              <a:latin typeface="Times New Roman"/>
              <a:ea typeface="Times New Roman"/>
              <a:cs typeface="Times New Roman"/>
              <a:sym typeface="Times New Roman"/>
            </a:endParaRPr>
          </a:p>
        </p:txBody>
      </p:sp>
      <p:sp>
        <p:nvSpPr>
          <p:cNvPr id="1340" name="Shape 1340"/>
          <p:cNvSpPr>
            <a:spLocks noGrp="1" noRot="1" noChangeAspect="1"/>
          </p:cNvSpPr>
          <p:nvPr>
            <p:ph type="sldImg" idx="2"/>
          </p:nvPr>
        </p:nvSpPr>
        <p:spPr>
          <a:xfrm>
            <a:off x="1144588" y="687388"/>
            <a:ext cx="4568825" cy="3427412"/>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41" name="Shape 1341"/>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Shape 1352"/>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42</a:t>
            </a:fld>
            <a:endParaRPr sz="1200" dirty="0">
              <a:solidFill>
                <a:srgbClr val="000000"/>
              </a:solidFill>
              <a:latin typeface="Times New Roman"/>
              <a:ea typeface="Times New Roman"/>
              <a:cs typeface="Times New Roman"/>
              <a:sym typeface="Times New Roman"/>
            </a:endParaRPr>
          </a:p>
        </p:txBody>
      </p:sp>
      <p:sp>
        <p:nvSpPr>
          <p:cNvPr id="1353" name="Shape 1353"/>
          <p:cNvSpPr>
            <a:spLocks noGrp="1" noRot="1" noChangeAspect="1"/>
          </p:cNvSpPr>
          <p:nvPr>
            <p:ph type="sldImg" idx="2"/>
          </p:nvPr>
        </p:nvSpPr>
        <p:spPr>
          <a:xfrm>
            <a:off x="1144588" y="687388"/>
            <a:ext cx="4568825" cy="3427412"/>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54" name="Shape 1354"/>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Shape 1072"/>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5</a:t>
            </a:fld>
            <a:endParaRPr sz="1200" b="0" i="0" u="none" strike="noStrike" cap="none" dirty="0">
              <a:solidFill>
                <a:srgbClr val="000000"/>
              </a:solidFill>
              <a:latin typeface="Times New Roman"/>
              <a:ea typeface="Times New Roman"/>
              <a:cs typeface="Times New Roman"/>
              <a:sym typeface="Times New Roman"/>
            </a:endParaRPr>
          </a:p>
        </p:txBody>
      </p:sp>
      <p:sp>
        <p:nvSpPr>
          <p:cNvPr id="1073" name="Shape 1073"/>
          <p:cNvSpPr>
            <a:spLocks noGrp="1" noRot="1" noChangeAspect="1"/>
          </p:cNvSpPr>
          <p:nvPr>
            <p:ph type="sldImg" idx="2"/>
          </p:nvPr>
        </p:nvSpPr>
        <p:spPr>
          <a:xfrm>
            <a:off x="1146175" y="687388"/>
            <a:ext cx="4567238" cy="3427412"/>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74" name="Shape 1074"/>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Shape 135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43</a:t>
            </a:fld>
            <a:endParaRPr sz="1200" dirty="0">
              <a:solidFill>
                <a:srgbClr val="000000"/>
              </a:solidFill>
              <a:latin typeface="Times New Roman"/>
              <a:ea typeface="Times New Roman"/>
              <a:cs typeface="Times New Roman"/>
              <a:sym typeface="Times New Roman"/>
            </a:endParaRPr>
          </a:p>
        </p:txBody>
      </p:sp>
      <p:sp>
        <p:nvSpPr>
          <p:cNvPr id="1360" name="Shape 1360"/>
          <p:cNvSpPr>
            <a:spLocks noGrp="1" noRot="1" noChangeAspect="1"/>
          </p:cNvSpPr>
          <p:nvPr>
            <p:ph type="sldImg" idx="2"/>
          </p:nvPr>
        </p:nvSpPr>
        <p:spPr>
          <a:xfrm>
            <a:off x="1144588" y="687388"/>
            <a:ext cx="4568825" cy="3427412"/>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61" name="Shape 1361"/>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Shape 1366"/>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44</a:t>
            </a:fld>
            <a:endParaRPr sz="1200" dirty="0">
              <a:solidFill>
                <a:srgbClr val="000000"/>
              </a:solidFill>
              <a:latin typeface="Times New Roman"/>
              <a:ea typeface="Times New Roman"/>
              <a:cs typeface="Times New Roman"/>
              <a:sym typeface="Times New Roman"/>
            </a:endParaRPr>
          </a:p>
        </p:txBody>
      </p:sp>
      <p:sp>
        <p:nvSpPr>
          <p:cNvPr id="1367" name="Shape 1367"/>
          <p:cNvSpPr>
            <a:spLocks noGrp="1" noRot="1" noChangeAspect="1"/>
          </p:cNvSpPr>
          <p:nvPr>
            <p:ph type="sldImg" idx="2"/>
          </p:nvPr>
        </p:nvSpPr>
        <p:spPr>
          <a:xfrm>
            <a:off x="1144588" y="687388"/>
            <a:ext cx="4568825" cy="3427412"/>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68" name="Shape 136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Shape 1375"/>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45</a:t>
            </a:fld>
            <a:endParaRPr sz="1200" dirty="0">
              <a:solidFill>
                <a:srgbClr val="000000"/>
              </a:solidFill>
              <a:latin typeface="Times New Roman"/>
              <a:ea typeface="Times New Roman"/>
              <a:cs typeface="Times New Roman"/>
              <a:sym typeface="Times New Roman"/>
            </a:endParaRPr>
          </a:p>
        </p:txBody>
      </p:sp>
      <p:sp>
        <p:nvSpPr>
          <p:cNvPr id="1376" name="Shape 1376"/>
          <p:cNvSpPr>
            <a:spLocks noGrp="1" noRot="1" noChangeAspect="1"/>
          </p:cNvSpPr>
          <p:nvPr>
            <p:ph type="sldImg" idx="2"/>
          </p:nvPr>
        </p:nvSpPr>
        <p:spPr>
          <a:xfrm>
            <a:off x="1146175" y="687388"/>
            <a:ext cx="4567238" cy="3427412"/>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77" name="Shape 1377"/>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Shape 1382"/>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46</a:t>
            </a:fld>
            <a:endParaRPr sz="1200" b="0" i="0" u="none" strike="noStrike" cap="none" dirty="0">
              <a:solidFill>
                <a:srgbClr val="000000"/>
              </a:solidFill>
              <a:latin typeface="Times New Roman"/>
              <a:ea typeface="Times New Roman"/>
              <a:cs typeface="Times New Roman"/>
              <a:sym typeface="Times New Roman"/>
            </a:endParaRPr>
          </a:p>
        </p:txBody>
      </p:sp>
      <p:sp>
        <p:nvSpPr>
          <p:cNvPr id="1383" name="Shape 1383"/>
          <p:cNvSpPr>
            <a:spLocks noGrp="1" noRot="1" noChangeAspect="1"/>
          </p:cNvSpPr>
          <p:nvPr>
            <p:ph type="sldImg" idx="2"/>
          </p:nvPr>
        </p:nvSpPr>
        <p:spPr>
          <a:xfrm>
            <a:off x="1182688" y="698500"/>
            <a:ext cx="4645025" cy="3484563"/>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84" name="Shape 1384"/>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Shape 138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47</a:t>
            </a:fld>
            <a:endParaRPr sz="1200" b="0" i="0" u="none" strike="noStrike" cap="none" dirty="0">
              <a:solidFill>
                <a:srgbClr val="000000"/>
              </a:solidFill>
              <a:latin typeface="Times New Roman"/>
              <a:ea typeface="Times New Roman"/>
              <a:cs typeface="Times New Roman"/>
              <a:sym typeface="Times New Roman"/>
            </a:endParaRPr>
          </a:p>
        </p:txBody>
      </p:sp>
      <p:sp>
        <p:nvSpPr>
          <p:cNvPr id="1390" name="Shape 1390"/>
          <p:cNvSpPr>
            <a:spLocks noGrp="1" noRot="1" noChangeAspect="1"/>
          </p:cNvSpPr>
          <p:nvPr>
            <p:ph type="sldImg" idx="2"/>
          </p:nvPr>
        </p:nvSpPr>
        <p:spPr>
          <a:xfrm>
            <a:off x="1182688" y="698500"/>
            <a:ext cx="4645025" cy="3484563"/>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91" name="Shape 1391"/>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Shape 1397"/>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48</a:t>
            </a:fld>
            <a:endParaRPr sz="1200" b="0" i="0" u="none" strike="noStrike" cap="none" dirty="0">
              <a:solidFill>
                <a:srgbClr val="000000"/>
              </a:solidFill>
              <a:latin typeface="Times New Roman"/>
              <a:ea typeface="Times New Roman"/>
              <a:cs typeface="Times New Roman"/>
              <a:sym typeface="Times New Roman"/>
            </a:endParaRPr>
          </a:p>
        </p:txBody>
      </p:sp>
      <p:sp>
        <p:nvSpPr>
          <p:cNvPr id="1398" name="Shape 1398"/>
          <p:cNvSpPr>
            <a:spLocks noGrp="1" noRot="1" noChangeAspect="1"/>
          </p:cNvSpPr>
          <p:nvPr>
            <p:ph type="sldImg" idx="2"/>
          </p:nvPr>
        </p:nvSpPr>
        <p:spPr>
          <a:xfrm>
            <a:off x="1185863" y="698500"/>
            <a:ext cx="4645025" cy="3484563"/>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99" name="Shape 1399"/>
          <p:cNvSpPr txBox="1">
            <a:spLocks noGrp="1"/>
          </p:cNvSpPr>
          <p:nvPr>
            <p:ph type="body" idx="1"/>
          </p:nvPr>
        </p:nvSpPr>
        <p:spPr>
          <a:xfrm>
            <a:off x="933450" y="4416425"/>
            <a:ext cx="5143500" cy="4181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Shape 1406"/>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49</a:t>
            </a:fld>
            <a:endParaRPr sz="1200" b="0" i="0" u="none" strike="noStrike" cap="none" dirty="0">
              <a:solidFill>
                <a:srgbClr val="000000"/>
              </a:solidFill>
              <a:latin typeface="Times New Roman"/>
              <a:ea typeface="Times New Roman"/>
              <a:cs typeface="Times New Roman"/>
              <a:sym typeface="Times New Roman"/>
            </a:endParaRPr>
          </a:p>
        </p:txBody>
      </p:sp>
      <p:sp>
        <p:nvSpPr>
          <p:cNvPr id="1407" name="Shape 1407"/>
          <p:cNvSpPr>
            <a:spLocks noGrp="1" noRot="1" noChangeAspect="1"/>
          </p:cNvSpPr>
          <p:nvPr>
            <p:ph type="sldImg" idx="2"/>
          </p:nvPr>
        </p:nvSpPr>
        <p:spPr>
          <a:xfrm>
            <a:off x="1185863" y="698500"/>
            <a:ext cx="4645025" cy="3484563"/>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408" name="Shape 1408"/>
          <p:cNvSpPr txBox="1">
            <a:spLocks noGrp="1"/>
          </p:cNvSpPr>
          <p:nvPr>
            <p:ph type="body" idx="1"/>
          </p:nvPr>
        </p:nvSpPr>
        <p:spPr>
          <a:xfrm>
            <a:off x="933450" y="4416425"/>
            <a:ext cx="5143500" cy="4181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Shape 1417"/>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50</a:t>
            </a:fld>
            <a:endParaRPr sz="1200" b="0" i="0" u="none" strike="noStrike" cap="none" dirty="0">
              <a:solidFill>
                <a:srgbClr val="000000"/>
              </a:solidFill>
              <a:latin typeface="Times New Roman"/>
              <a:ea typeface="Times New Roman"/>
              <a:cs typeface="Times New Roman"/>
              <a:sym typeface="Times New Roman"/>
            </a:endParaRPr>
          </a:p>
        </p:txBody>
      </p:sp>
      <p:sp>
        <p:nvSpPr>
          <p:cNvPr id="1418" name="Shape 1418"/>
          <p:cNvSpPr>
            <a:spLocks noGrp="1" noRot="1" noChangeAspect="1"/>
          </p:cNvSpPr>
          <p:nvPr>
            <p:ph type="sldImg" idx="2"/>
          </p:nvPr>
        </p:nvSpPr>
        <p:spPr>
          <a:xfrm>
            <a:off x="1185863" y="698500"/>
            <a:ext cx="4645025" cy="3484563"/>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419" name="Shape 1419"/>
          <p:cNvSpPr txBox="1">
            <a:spLocks noGrp="1"/>
          </p:cNvSpPr>
          <p:nvPr>
            <p:ph type="body" idx="1"/>
          </p:nvPr>
        </p:nvSpPr>
        <p:spPr>
          <a:xfrm>
            <a:off x="933450" y="4416425"/>
            <a:ext cx="5143500" cy="4181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Shape 1424"/>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425" name="Shape 14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Shape 1430"/>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52</a:t>
            </a:fld>
            <a:endParaRPr sz="1200" b="0" i="0" u="none" strike="noStrike" cap="none" dirty="0">
              <a:solidFill>
                <a:srgbClr val="000000"/>
              </a:solidFill>
              <a:latin typeface="Times New Roman"/>
              <a:ea typeface="Times New Roman"/>
              <a:cs typeface="Times New Roman"/>
              <a:sym typeface="Times New Roman"/>
            </a:endParaRPr>
          </a:p>
        </p:txBody>
      </p:sp>
      <p:sp>
        <p:nvSpPr>
          <p:cNvPr id="1431" name="Shape 1431"/>
          <p:cNvSpPr>
            <a:spLocks noGrp="1" noRot="1" noChangeAspect="1"/>
          </p:cNvSpPr>
          <p:nvPr>
            <p:ph type="sldImg" idx="2"/>
          </p:nvPr>
        </p:nvSpPr>
        <p:spPr>
          <a:xfrm>
            <a:off x="1144588" y="687388"/>
            <a:ext cx="4568825" cy="3427412"/>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432" name="Shape 1432"/>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Shape 1093"/>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6</a:t>
            </a:fld>
            <a:endParaRPr sz="1200" b="0" i="0" u="none" strike="noStrike" cap="none" dirty="0">
              <a:solidFill>
                <a:srgbClr val="000000"/>
              </a:solidFill>
              <a:latin typeface="Times New Roman"/>
              <a:ea typeface="Times New Roman"/>
              <a:cs typeface="Times New Roman"/>
              <a:sym typeface="Times New Roman"/>
            </a:endParaRPr>
          </a:p>
        </p:txBody>
      </p:sp>
      <p:sp>
        <p:nvSpPr>
          <p:cNvPr id="1094" name="Shape 1094"/>
          <p:cNvSpPr>
            <a:spLocks noGrp="1" noRot="1" noChangeAspect="1"/>
          </p:cNvSpPr>
          <p:nvPr>
            <p:ph type="sldImg" idx="2"/>
          </p:nvPr>
        </p:nvSpPr>
        <p:spPr>
          <a:xfrm>
            <a:off x="1144588" y="687388"/>
            <a:ext cx="4568825" cy="3427412"/>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95" name="Shape 109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Shape 1437"/>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438" name="Shape 14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Shape 1442"/>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443" name="Shape 14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Shape 1448"/>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449" name="Shape 14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Shape 1455"/>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456" name="Shape 14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Shape 1461"/>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462" name="Shape 14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Shape 1467"/>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468" name="Shape 14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Shape 1474"/>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475" name="Shape 14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Shape 1480"/>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481" name="Shape 14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Shape 1486"/>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487" name="Shape 14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Shape 1492"/>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493" name="Shape 14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Shape 1106"/>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7</a:t>
            </a:fld>
            <a:endParaRPr sz="1200" b="0" i="0" u="none" strike="noStrike" cap="none" dirty="0">
              <a:solidFill>
                <a:srgbClr val="000000"/>
              </a:solidFill>
              <a:latin typeface="Times New Roman"/>
              <a:ea typeface="Times New Roman"/>
              <a:cs typeface="Times New Roman"/>
              <a:sym typeface="Times New Roman"/>
            </a:endParaRPr>
          </a:p>
        </p:txBody>
      </p:sp>
      <p:sp>
        <p:nvSpPr>
          <p:cNvPr id="1107" name="Shape 1107"/>
          <p:cNvSpPr>
            <a:spLocks noGrp="1" noRot="1" noChangeAspect="1"/>
          </p:cNvSpPr>
          <p:nvPr>
            <p:ph type="sldImg" idx="2"/>
          </p:nvPr>
        </p:nvSpPr>
        <p:spPr>
          <a:xfrm>
            <a:off x="1146175" y="687388"/>
            <a:ext cx="4567238" cy="3427412"/>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08" name="Shape 1108"/>
          <p:cNvSpPr txBox="1">
            <a:spLocks noGrp="1"/>
          </p:cNvSpPr>
          <p:nvPr>
            <p:ph type="body" idx="1"/>
          </p:nvPr>
        </p:nvSpPr>
        <p:spPr>
          <a:xfrm>
            <a:off x="686421" y="4342464"/>
            <a:ext cx="5485158" cy="41144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Shape 1498"/>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499" name="Shape 14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Shape 1504"/>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505" name="Shape 15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Shape 1510"/>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511" name="Shape 15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Shape 1531"/>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532" name="Shape 15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839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Shape 1517"/>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518" name="Shape 15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Shape 1538"/>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539" name="Shape 1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Shape 1544"/>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69</a:t>
            </a:fld>
            <a:endParaRPr sz="1200" dirty="0">
              <a:solidFill>
                <a:srgbClr val="000000"/>
              </a:solidFill>
              <a:latin typeface="Times New Roman"/>
              <a:ea typeface="Times New Roman"/>
              <a:cs typeface="Times New Roman"/>
              <a:sym typeface="Times New Roman"/>
            </a:endParaRPr>
          </a:p>
        </p:txBody>
      </p:sp>
      <p:sp>
        <p:nvSpPr>
          <p:cNvPr id="1545" name="Shape 1545"/>
          <p:cNvSpPr>
            <a:spLocks noGrp="1" noRot="1" noChangeAspect="1"/>
          </p:cNvSpPr>
          <p:nvPr>
            <p:ph type="sldImg" idx="2"/>
          </p:nvPr>
        </p:nvSpPr>
        <p:spPr>
          <a:xfrm>
            <a:off x="1144588" y="687388"/>
            <a:ext cx="4568825" cy="3427412"/>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46" name="Shape 1546"/>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Shape 1572"/>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rgbClr val="000000"/>
                </a:solidFill>
                <a:latin typeface="Arial"/>
                <a:ea typeface="Arial"/>
                <a:cs typeface="Arial"/>
                <a:sym typeface="Arial"/>
              </a:rPr>
              <a:t>70</a:t>
            </a:fld>
            <a:endParaRPr sz="1200" dirty="0">
              <a:solidFill>
                <a:srgbClr val="000000"/>
              </a:solidFill>
              <a:latin typeface="Arial"/>
              <a:ea typeface="Arial"/>
              <a:cs typeface="Arial"/>
              <a:sym typeface="Arial"/>
            </a:endParaRPr>
          </a:p>
        </p:txBody>
      </p:sp>
      <p:sp>
        <p:nvSpPr>
          <p:cNvPr id="1573" name="Shape 1573"/>
          <p:cNvSpPr>
            <a:spLocks noGrp="1" noRot="1" noChangeAspect="1"/>
          </p:cNvSpPr>
          <p:nvPr>
            <p:ph type="sldImg" idx="2"/>
          </p:nvPr>
        </p:nvSpPr>
        <p:spPr>
          <a:xfrm>
            <a:off x="1144588" y="687388"/>
            <a:ext cx="4568825" cy="3427412"/>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4" name="Shape 1574"/>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Shape 1578"/>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579" name="Shape 15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Shape 1584"/>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585" name="Shape 15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Shape 1136"/>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137" name="Shape 1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Shape 1141"/>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142" name="Shape 1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Shape 1148"/>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149" name="Shape 1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Shape 1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9" name="Shape 1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20" name="Shape 2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Shape 74"/>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6" name="Shape 7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7" name="Shape 7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5"/>
        <p:cNvGrpSpPr/>
        <p:nvPr/>
      </p:nvGrpSpPr>
      <p:grpSpPr>
        <a:xfrm>
          <a:off x="0" y="0"/>
          <a:ext cx="0" cy="0"/>
          <a:chOff x="0" y="0"/>
          <a:chExt cx="0" cy="0"/>
        </a:xfrm>
      </p:grpSpPr>
      <p:sp>
        <p:nvSpPr>
          <p:cNvPr id="696" name="Shape 69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697" name="Shape 697"/>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marR="0" lvl="1" algn="l" rtl="0">
              <a:spcBef>
                <a:spcPts val="56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2pPr>
            <a:lvl3pPr marR="0" lvl="2" algn="l" rtl="0">
              <a:spcBef>
                <a:spcPts val="48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98" name="Shape 69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699" name="Shape 699"/>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700" name="Shape 70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701" name="Shape 70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2"/>
        <p:cNvGrpSpPr/>
        <p:nvPr/>
      </p:nvGrpSpPr>
      <p:grpSpPr>
        <a:xfrm>
          <a:off x="0" y="0"/>
          <a:ext cx="0" cy="0"/>
          <a:chOff x="0" y="0"/>
          <a:chExt cx="0" cy="0"/>
        </a:xfrm>
      </p:grpSpPr>
      <p:sp>
        <p:nvSpPr>
          <p:cNvPr id="703" name="Shape 703"/>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704" name="Shape 704"/>
          <p:cNvSpPr txBox="1">
            <a:spLocks noGrp="1"/>
          </p:cNvSpPr>
          <p:nvPr>
            <p:ph type="body" idx="1"/>
          </p:nvPr>
        </p:nvSpPr>
        <p:spPr>
          <a:xfrm rot="5400000">
            <a:off x="2514600" y="152400"/>
            <a:ext cx="4114800" cy="77724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705" name="Shape 70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706" name="Shape 70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707" name="Shape 70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08"/>
        <p:cNvGrpSpPr/>
        <p:nvPr/>
      </p:nvGrpSpPr>
      <p:grpSpPr>
        <a:xfrm>
          <a:off x="0" y="0"/>
          <a:ext cx="0" cy="0"/>
          <a:chOff x="0" y="0"/>
          <a:chExt cx="0" cy="0"/>
        </a:xfrm>
      </p:grpSpPr>
      <p:sp>
        <p:nvSpPr>
          <p:cNvPr id="709" name="Shape 709"/>
          <p:cNvSpPr txBox="1">
            <a:spLocks noGrp="1"/>
          </p:cNvSpPr>
          <p:nvPr>
            <p:ph type="title"/>
          </p:nvPr>
        </p:nvSpPr>
        <p:spPr>
          <a:xfrm rot="5400000">
            <a:off x="4743450" y="2381250"/>
            <a:ext cx="5486400" cy="1943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710" name="Shape 710"/>
          <p:cNvSpPr txBox="1">
            <a:spLocks noGrp="1"/>
          </p:cNvSpPr>
          <p:nvPr>
            <p:ph type="body" idx="1"/>
          </p:nvPr>
        </p:nvSpPr>
        <p:spPr>
          <a:xfrm rot="5400000">
            <a:off x="781050" y="514350"/>
            <a:ext cx="5486400" cy="56769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711" name="Shape 71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712" name="Shape 71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713" name="Shape 71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714"/>
        <p:cNvGrpSpPr/>
        <p:nvPr/>
      </p:nvGrpSpPr>
      <p:grpSpPr>
        <a:xfrm>
          <a:off x="0" y="0"/>
          <a:ext cx="0" cy="0"/>
          <a:chOff x="0" y="0"/>
          <a:chExt cx="0" cy="0"/>
        </a:xfrm>
      </p:grpSpPr>
      <p:sp>
        <p:nvSpPr>
          <p:cNvPr id="715" name="Shape 715"/>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716" name="Shape 716"/>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717" name="Shape 717"/>
          <p:cNvSpPr txBox="1">
            <a:spLocks noGrp="1"/>
          </p:cNvSpPr>
          <p:nvPr>
            <p:ph type="body" idx="2"/>
          </p:nvPr>
        </p:nvSpPr>
        <p:spPr>
          <a:xfrm>
            <a:off x="4648200" y="1981200"/>
            <a:ext cx="3810000" cy="19812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718" name="Shape 718"/>
          <p:cNvSpPr txBox="1">
            <a:spLocks noGrp="1"/>
          </p:cNvSpPr>
          <p:nvPr>
            <p:ph type="body" idx="3"/>
          </p:nvPr>
        </p:nvSpPr>
        <p:spPr>
          <a:xfrm>
            <a:off x="4648200" y="4114800"/>
            <a:ext cx="3810000" cy="19812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719" name="Shape 719"/>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720" name="Shape 72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721" name="Shape 72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and Chart" type="chart">
  <p:cSld name="CHART">
    <p:spTree>
      <p:nvGrpSpPr>
        <p:cNvPr id="1" name="Shape 722"/>
        <p:cNvGrpSpPr/>
        <p:nvPr/>
      </p:nvGrpSpPr>
      <p:grpSpPr>
        <a:xfrm>
          <a:off x="0" y="0"/>
          <a:ext cx="0" cy="0"/>
          <a:chOff x="0" y="0"/>
          <a:chExt cx="0" cy="0"/>
        </a:xfrm>
      </p:grpSpPr>
      <p:sp>
        <p:nvSpPr>
          <p:cNvPr id="723" name="Shape 723"/>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724" name="Shape 724"/>
          <p:cNvSpPr>
            <a:spLocks noGrp="1"/>
          </p:cNvSpPr>
          <p:nvPr>
            <p:ph type="chart" idx="2"/>
          </p:nvPr>
        </p:nvSpPr>
        <p:spPr>
          <a:xfrm>
            <a:off x="685800" y="1981200"/>
            <a:ext cx="7772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R="0" lvl="1"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R="0" lvl="2"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R="0" lvl="3"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dirty="0"/>
          </a:p>
        </p:txBody>
      </p:sp>
      <p:sp>
        <p:nvSpPr>
          <p:cNvPr id="725" name="Shape 72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726" name="Shape 72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727" name="Shape 72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4"/>
        <p:cNvGrpSpPr/>
        <p:nvPr/>
      </p:nvGrpSpPr>
      <p:grpSpPr>
        <a:xfrm>
          <a:off x="0" y="0"/>
          <a:ext cx="0" cy="0"/>
          <a:chOff x="0" y="0"/>
          <a:chExt cx="0" cy="0"/>
        </a:xfrm>
      </p:grpSpPr>
      <p:sp>
        <p:nvSpPr>
          <p:cNvPr id="735" name="Shape 7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36" name="Shape 7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37" name="Shape 7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38" name="Shape 7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39"/>
        <p:cNvGrpSpPr/>
        <p:nvPr/>
      </p:nvGrpSpPr>
      <p:grpSpPr>
        <a:xfrm>
          <a:off x="0" y="0"/>
          <a:ext cx="0" cy="0"/>
          <a:chOff x="0" y="0"/>
          <a:chExt cx="0" cy="0"/>
        </a:xfrm>
      </p:grpSpPr>
      <p:sp>
        <p:nvSpPr>
          <p:cNvPr id="740" name="Shape 7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1" name="Shape 74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42" name="Shape 7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43" name="Shape 7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44" name="Shape 7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5"/>
        <p:cNvGrpSpPr/>
        <p:nvPr/>
      </p:nvGrpSpPr>
      <p:grpSpPr>
        <a:xfrm>
          <a:off x="0" y="0"/>
          <a:ext cx="0" cy="0"/>
          <a:chOff x="0" y="0"/>
          <a:chExt cx="0" cy="0"/>
        </a:xfrm>
      </p:grpSpPr>
      <p:sp>
        <p:nvSpPr>
          <p:cNvPr id="746" name="Shape 74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7" name="Shape 74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748" name="Shape 74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49" name="Shape 7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50" name="Shape 7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1"/>
        <p:cNvGrpSpPr/>
        <p:nvPr/>
      </p:nvGrpSpPr>
      <p:grpSpPr>
        <a:xfrm>
          <a:off x="0" y="0"/>
          <a:ext cx="0" cy="0"/>
          <a:chOff x="0" y="0"/>
          <a:chExt cx="0" cy="0"/>
        </a:xfrm>
      </p:grpSpPr>
      <p:sp>
        <p:nvSpPr>
          <p:cNvPr id="752" name="Shape 75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53" name="Shape 75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54" name="Shape 75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55"/>
        <p:cNvGrpSpPr/>
        <p:nvPr/>
      </p:nvGrpSpPr>
      <p:grpSpPr>
        <a:xfrm>
          <a:off x="0" y="0"/>
          <a:ext cx="0" cy="0"/>
          <a:chOff x="0" y="0"/>
          <a:chExt cx="0" cy="0"/>
        </a:xfrm>
      </p:grpSpPr>
      <p:sp>
        <p:nvSpPr>
          <p:cNvPr id="756" name="Shape 75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57" name="Shape 75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lstStyle>
            <a:lvl1pPr marR="0" lvl="0" algn="ctr" rtl="0">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758" name="Shape 75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59" name="Shape 75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60" name="Shape 76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Shape 80"/>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2" name="Shape 8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3" name="Shape 8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61"/>
        <p:cNvGrpSpPr/>
        <p:nvPr/>
      </p:nvGrpSpPr>
      <p:grpSpPr>
        <a:xfrm>
          <a:off x="0" y="0"/>
          <a:ext cx="0" cy="0"/>
          <a:chOff x="0" y="0"/>
          <a:chExt cx="0" cy="0"/>
        </a:xfrm>
      </p:grpSpPr>
      <p:sp>
        <p:nvSpPr>
          <p:cNvPr id="762" name="Shape 76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63" name="Shape 76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4" name="Shape 76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5" name="Shape 76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66" name="Shape 76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67" name="Shape 76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68"/>
        <p:cNvGrpSpPr/>
        <p:nvPr/>
      </p:nvGrpSpPr>
      <p:grpSpPr>
        <a:xfrm>
          <a:off x="0" y="0"/>
          <a:ext cx="0" cy="0"/>
          <a:chOff x="0" y="0"/>
          <a:chExt cx="0" cy="0"/>
        </a:xfrm>
      </p:grpSpPr>
      <p:sp>
        <p:nvSpPr>
          <p:cNvPr id="769" name="Shape 76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0" name="Shape 77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771" name="Shape 77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772" name="Shape 77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773" name="Shape 77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774" name="Shape 77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75" name="Shape 77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76" name="Shape 77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77"/>
        <p:cNvGrpSpPr/>
        <p:nvPr/>
      </p:nvGrpSpPr>
      <p:grpSpPr>
        <a:xfrm>
          <a:off x="0" y="0"/>
          <a:ext cx="0" cy="0"/>
          <a:chOff x="0" y="0"/>
          <a:chExt cx="0" cy="0"/>
        </a:xfrm>
      </p:grpSpPr>
      <p:sp>
        <p:nvSpPr>
          <p:cNvPr id="778" name="Shape 77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9" name="Shape 77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80" name="Shape 78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81" name="Shape 78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82" name="Shape 78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83" name="Shape 78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84"/>
        <p:cNvGrpSpPr/>
        <p:nvPr/>
      </p:nvGrpSpPr>
      <p:grpSpPr>
        <a:xfrm>
          <a:off x="0" y="0"/>
          <a:ext cx="0" cy="0"/>
          <a:chOff x="0" y="0"/>
          <a:chExt cx="0" cy="0"/>
        </a:xfrm>
      </p:grpSpPr>
      <p:sp>
        <p:nvSpPr>
          <p:cNvPr id="785" name="Shape 78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86" name="Shape 786"/>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dirty="0"/>
          </a:p>
        </p:txBody>
      </p:sp>
      <p:sp>
        <p:nvSpPr>
          <p:cNvPr id="787" name="Shape 787"/>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88" name="Shape 78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89" name="Shape 78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90" name="Shape 79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1"/>
        <p:cNvGrpSpPr/>
        <p:nvPr/>
      </p:nvGrpSpPr>
      <p:grpSpPr>
        <a:xfrm>
          <a:off x="0" y="0"/>
          <a:ext cx="0" cy="0"/>
          <a:chOff x="0" y="0"/>
          <a:chExt cx="0" cy="0"/>
        </a:xfrm>
      </p:grpSpPr>
      <p:sp>
        <p:nvSpPr>
          <p:cNvPr id="792" name="Shape 79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93" name="Shape 793"/>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94" name="Shape 79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95" name="Shape 79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96" name="Shape 79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7"/>
        <p:cNvGrpSpPr/>
        <p:nvPr/>
      </p:nvGrpSpPr>
      <p:grpSpPr>
        <a:xfrm>
          <a:off x="0" y="0"/>
          <a:ext cx="0" cy="0"/>
          <a:chOff x="0" y="0"/>
          <a:chExt cx="0" cy="0"/>
        </a:xfrm>
      </p:grpSpPr>
      <p:sp>
        <p:nvSpPr>
          <p:cNvPr id="798" name="Shape 798"/>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99" name="Shape 799"/>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00" name="Shape 80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01" name="Shape 80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02" name="Shape 80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09"/>
        <p:cNvGrpSpPr/>
        <p:nvPr/>
      </p:nvGrpSpPr>
      <p:grpSpPr>
        <a:xfrm>
          <a:off x="0" y="0"/>
          <a:ext cx="0" cy="0"/>
          <a:chOff x="0" y="0"/>
          <a:chExt cx="0" cy="0"/>
        </a:xfrm>
      </p:grpSpPr>
      <p:sp>
        <p:nvSpPr>
          <p:cNvPr id="810" name="Shape 8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11" name="Shape 8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2" name="Shape 8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13" name="Shape 8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14" name="Shape 8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5"/>
        <p:cNvGrpSpPr/>
        <p:nvPr/>
      </p:nvGrpSpPr>
      <p:grpSpPr>
        <a:xfrm>
          <a:off x="0" y="0"/>
          <a:ext cx="0" cy="0"/>
          <a:chOff x="0" y="0"/>
          <a:chExt cx="0" cy="0"/>
        </a:xfrm>
      </p:grpSpPr>
      <p:sp>
        <p:nvSpPr>
          <p:cNvPr id="816" name="Shape 8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17" name="Shape 8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18" name="Shape 8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19" name="Shape 8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20"/>
        <p:cNvGrpSpPr/>
        <p:nvPr/>
      </p:nvGrpSpPr>
      <p:grpSpPr>
        <a:xfrm>
          <a:off x="0" y="0"/>
          <a:ext cx="0" cy="0"/>
          <a:chOff x="0" y="0"/>
          <a:chExt cx="0" cy="0"/>
        </a:xfrm>
      </p:grpSpPr>
      <p:sp>
        <p:nvSpPr>
          <p:cNvPr id="821" name="Shape 82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2" name="Shape 82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lstStyle>
            <a:lvl1pPr marR="0" lvl="0" algn="ctr" rtl="0">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823" name="Shape 8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24" name="Shape 8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25" name="Shape 8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8" name="Shape 82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829" name="Shape 8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30" name="Shape 8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31" name="Shape 8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1"/>
        <p:cNvGrpSpPr/>
        <p:nvPr/>
      </p:nvGrpSpPr>
      <p:grpSpPr>
        <a:xfrm>
          <a:off x="0" y="0"/>
          <a:ext cx="0" cy="0"/>
          <a:chOff x="0" y="0"/>
          <a:chExt cx="0" cy="0"/>
        </a:xfrm>
      </p:grpSpPr>
      <p:sp>
        <p:nvSpPr>
          <p:cNvPr id="92" name="Shape 9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3" name="Shape 9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4" name="Shape 9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b="0" i="0" u="none" strike="noStrike" cap="none">
                <a:solidFill>
                  <a:srgbClr val="000000"/>
                </a:solidFill>
                <a:latin typeface="Times New Roman"/>
                <a:ea typeface="Times New Roman"/>
                <a:cs typeface="Times New Roman"/>
                <a:sym typeface="Times New Roman"/>
              </a:defRPr>
            </a:lvl1pPr>
            <a:lvl2pPr marL="0" marR="0" lvl="1" indent="0" algn="r" rtl="0">
              <a:spcBef>
                <a:spcPts val="0"/>
              </a:spcBef>
              <a:buNone/>
              <a:defRPr sz="1400" b="0" i="0" u="none" strike="noStrike" cap="none">
                <a:solidFill>
                  <a:srgbClr val="000000"/>
                </a:solidFill>
                <a:latin typeface="Times New Roman"/>
                <a:ea typeface="Times New Roman"/>
                <a:cs typeface="Times New Roman"/>
                <a:sym typeface="Times New Roman"/>
              </a:defRPr>
            </a:lvl2pPr>
            <a:lvl3pPr marL="0" marR="0" lvl="2" indent="0" algn="r" rtl="0">
              <a:spcBef>
                <a:spcPts val="0"/>
              </a:spcBef>
              <a:buNone/>
              <a:defRPr sz="1400" b="0" i="0" u="none" strike="noStrike" cap="none">
                <a:solidFill>
                  <a:srgbClr val="000000"/>
                </a:solidFill>
                <a:latin typeface="Times New Roman"/>
                <a:ea typeface="Times New Roman"/>
                <a:cs typeface="Times New Roman"/>
                <a:sym typeface="Times New Roman"/>
              </a:defRPr>
            </a:lvl3pPr>
            <a:lvl4pPr marL="0" marR="0" lvl="3" indent="0" algn="r" rtl="0">
              <a:spcBef>
                <a:spcPts val="0"/>
              </a:spcBef>
              <a:buNone/>
              <a:defRPr sz="1400" b="0" i="0" u="none" strike="noStrike" cap="none">
                <a:solidFill>
                  <a:srgbClr val="000000"/>
                </a:solidFill>
                <a:latin typeface="Times New Roman"/>
                <a:ea typeface="Times New Roman"/>
                <a:cs typeface="Times New Roman"/>
                <a:sym typeface="Times New Roman"/>
              </a:defRPr>
            </a:lvl4pPr>
            <a:lvl5pPr marL="0" marR="0" lvl="4" indent="0" algn="r" rtl="0">
              <a:spcBef>
                <a:spcPts val="0"/>
              </a:spcBef>
              <a:buNone/>
              <a:defRPr sz="1400" b="0" i="0" u="none" strike="noStrike" cap="none">
                <a:solidFill>
                  <a:srgbClr val="000000"/>
                </a:solidFill>
                <a:latin typeface="Times New Roman"/>
                <a:ea typeface="Times New Roman"/>
                <a:cs typeface="Times New Roman"/>
                <a:sym typeface="Times New Roman"/>
              </a:defRPr>
            </a:lvl5pPr>
            <a:lvl6pPr marL="0" marR="0" lvl="5" indent="0" algn="r" rtl="0">
              <a:spcBef>
                <a:spcPts val="0"/>
              </a:spcBef>
              <a:buNone/>
              <a:defRPr sz="1400" b="0" i="0" u="none" strike="noStrike" cap="none">
                <a:solidFill>
                  <a:srgbClr val="000000"/>
                </a:solidFill>
                <a:latin typeface="Times New Roman"/>
                <a:ea typeface="Times New Roman"/>
                <a:cs typeface="Times New Roman"/>
                <a:sym typeface="Times New Roman"/>
              </a:defRPr>
            </a:lvl6pPr>
            <a:lvl7pPr marL="0" marR="0" lvl="6" indent="0" algn="r" rtl="0">
              <a:spcBef>
                <a:spcPts val="0"/>
              </a:spcBef>
              <a:buNone/>
              <a:defRPr sz="1400" b="0" i="0" u="none" strike="noStrike" cap="none">
                <a:solidFill>
                  <a:srgbClr val="000000"/>
                </a:solidFill>
                <a:latin typeface="Times New Roman"/>
                <a:ea typeface="Times New Roman"/>
                <a:cs typeface="Times New Roman"/>
                <a:sym typeface="Times New Roman"/>
              </a:defRPr>
            </a:lvl7pPr>
            <a:lvl8pPr marL="0" marR="0" lvl="7" indent="0" algn="r" rtl="0">
              <a:spcBef>
                <a:spcPts val="0"/>
              </a:spcBef>
              <a:buNone/>
              <a:defRPr sz="1400" b="0" i="0" u="none" strike="noStrike" cap="none">
                <a:solidFill>
                  <a:srgbClr val="000000"/>
                </a:solidFill>
                <a:latin typeface="Times New Roman"/>
                <a:ea typeface="Times New Roman"/>
                <a:cs typeface="Times New Roman"/>
                <a:sym typeface="Times New Roman"/>
              </a:defRPr>
            </a:lvl8pPr>
            <a:lvl9pPr marL="0" marR="0" lvl="8" indent="0" algn="r" rtl="0">
              <a:spcBef>
                <a:spcPts val="0"/>
              </a:spcBef>
              <a:buNone/>
              <a:defRPr sz="1400" b="0" i="0" u="none" strike="noStrike" cap="none">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32"/>
        <p:cNvGrpSpPr/>
        <p:nvPr/>
      </p:nvGrpSpPr>
      <p:grpSpPr>
        <a:xfrm>
          <a:off x="0" y="0"/>
          <a:ext cx="0" cy="0"/>
          <a:chOff x="0" y="0"/>
          <a:chExt cx="0" cy="0"/>
        </a:xfrm>
      </p:grpSpPr>
      <p:sp>
        <p:nvSpPr>
          <p:cNvPr id="833" name="Shape 8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4" name="Shape 83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5" name="Shape 83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6" name="Shape 8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37" name="Shape 8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38" name="Shape 8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39"/>
        <p:cNvGrpSpPr/>
        <p:nvPr/>
      </p:nvGrpSpPr>
      <p:grpSpPr>
        <a:xfrm>
          <a:off x="0" y="0"/>
          <a:ext cx="0" cy="0"/>
          <a:chOff x="0" y="0"/>
          <a:chExt cx="0" cy="0"/>
        </a:xfrm>
      </p:grpSpPr>
      <p:sp>
        <p:nvSpPr>
          <p:cNvPr id="840" name="Shape 8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41" name="Shape 84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842" name="Shape 84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843" name="Shape 84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844" name="Shape 84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845" name="Shape 8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46" name="Shape 8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47" name="Shape 8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8"/>
        <p:cNvGrpSpPr/>
        <p:nvPr/>
      </p:nvGrpSpPr>
      <p:grpSpPr>
        <a:xfrm>
          <a:off x="0" y="0"/>
          <a:ext cx="0" cy="0"/>
          <a:chOff x="0" y="0"/>
          <a:chExt cx="0" cy="0"/>
        </a:xfrm>
      </p:grpSpPr>
      <p:sp>
        <p:nvSpPr>
          <p:cNvPr id="849" name="Shape 8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50" name="Shape 85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51" name="Shape 8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52"/>
        <p:cNvGrpSpPr/>
        <p:nvPr/>
      </p:nvGrpSpPr>
      <p:grpSpPr>
        <a:xfrm>
          <a:off x="0" y="0"/>
          <a:ext cx="0" cy="0"/>
          <a:chOff x="0" y="0"/>
          <a:chExt cx="0" cy="0"/>
        </a:xfrm>
      </p:grpSpPr>
      <p:sp>
        <p:nvSpPr>
          <p:cNvPr id="853" name="Shape 85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54" name="Shape 85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55" name="Shape 85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856" name="Shape 85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57" name="Shape 85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58" name="Shape 85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59"/>
        <p:cNvGrpSpPr/>
        <p:nvPr/>
      </p:nvGrpSpPr>
      <p:grpSpPr>
        <a:xfrm>
          <a:off x="0" y="0"/>
          <a:ext cx="0" cy="0"/>
          <a:chOff x="0" y="0"/>
          <a:chExt cx="0" cy="0"/>
        </a:xfrm>
      </p:grpSpPr>
      <p:sp>
        <p:nvSpPr>
          <p:cNvPr id="860" name="Shape 86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1" name="Shape 861"/>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dirty="0"/>
          </a:p>
        </p:txBody>
      </p:sp>
      <p:sp>
        <p:nvSpPr>
          <p:cNvPr id="862" name="Shape 86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863" name="Shape 86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64" name="Shape 86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65" name="Shape 86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66"/>
        <p:cNvGrpSpPr/>
        <p:nvPr/>
      </p:nvGrpSpPr>
      <p:grpSpPr>
        <a:xfrm>
          <a:off x="0" y="0"/>
          <a:ext cx="0" cy="0"/>
          <a:chOff x="0" y="0"/>
          <a:chExt cx="0" cy="0"/>
        </a:xfrm>
      </p:grpSpPr>
      <p:sp>
        <p:nvSpPr>
          <p:cNvPr id="867" name="Shape 86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8" name="Shape 868"/>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69" name="Shape 86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70" name="Shape 87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71" name="Shape 87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2"/>
        <p:cNvGrpSpPr/>
        <p:nvPr/>
      </p:nvGrpSpPr>
      <p:grpSpPr>
        <a:xfrm>
          <a:off x="0" y="0"/>
          <a:ext cx="0" cy="0"/>
          <a:chOff x="0" y="0"/>
          <a:chExt cx="0" cy="0"/>
        </a:xfrm>
      </p:grpSpPr>
      <p:sp>
        <p:nvSpPr>
          <p:cNvPr id="873" name="Shape 873"/>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74" name="Shape 874"/>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75" name="Shape 87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76" name="Shape 87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77" name="Shape 87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85"/>
        <p:cNvGrpSpPr/>
        <p:nvPr/>
      </p:nvGrpSpPr>
      <p:grpSpPr>
        <a:xfrm>
          <a:off x="0" y="0"/>
          <a:ext cx="0" cy="0"/>
          <a:chOff x="0" y="0"/>
          <a:chExt cx="0" cy="0"/>
        </a:xfrm>
      </p:grpSpPr>
      <p:sp>
        <p:nvSpPr>
          <p:cNvPr id="886" name="Shape 886"/>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887" name="Shape 887"/>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888" name="Shape 888"/>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889" name="Shape 88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890" name="Shape 89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91"/>
        <p:cNvGrpSpPr/>
        <p:nvPr/>
      </p:nvGrpSpPr>
      <p:grpSpPr>
        <a:xfrm>
          <a:off x="0" y="0"/>
          <a:ext cx="0" cy="0"/>
          <a:chOff x="0" y="0"/>
          <a:chExt cx="0" cy="0"/>
        </a:xfrm>
      </p:grpSpPr>
      <p:sp>
        <p:nvSpPr>
          <p:cNvPr id="892" name="Shape 892"/>
          <p:cNvSpPr txBox="1">
            <a:spLocks noGrp="1"/>
          </p:cNvSpPr>
          <p:nvPr>
            <p:ph type="ctrTitle"/>
          </p:nvPr>
        </p:nvSpPr>
        <p:spPr>
          <a:xfrm>
            <a:off x="685800" y="2130432"/>
            <a:ext cx="7772400" cy="14700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893" name="Shape 89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lstStyle>
            <a:lvl1pPr marR="0" lvl="0" algn="ctr" rtl="0">
              <a:spcBef>
                <a:spcPts val="64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marR="0" lvl="1" algn="ctr" rtl="0">
              <a:spcBef>
                <a:spcPts val="56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2pPr>
            <a:lvl3pPr marR="0" lvl="2" algn="ctr" rtl="0">
              <a:spcBef>
                <a:spcPts val="48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4pPr>
            <a:lvl5pPr marR="0" lvl="4"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5pPr>
            <a:lvl6pPr marR="0" lvl="5"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6pPr>
            <a:lvl7pPr marR="0" lvl="6"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7pPr>
            <a:lvl8pPr marR="0" lvl="7"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8pPr>
            <a:lvl9pPr marR="0" lvl="8"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894" name="Shape 894"/>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895" name="Shape 89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896" name="Shape 896"/>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7"/>
        <p:cNvGrpSpPr/>
        <p:nvPr/>
      </p:nvGrpSpPr>
      <p:grpSpPr>
        <a:xfrm>
          <a:off x="0" y="0"/>
          <a:ext cx="0" cy="0"/>
          <a:chOff x="0" y="0"/>
          <a:chExt cx="0" cy="0"/>
        </a:xfrm>
      </p:grpSpPr>
      <p:sp>
        <p:nvSpPr>
          <p:cNvPr id="898" name="Shape 89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4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899" name="Shape 899"/>
          <p:cNvSpPr txBox="1">
            <a:spLocks noGrp="1"/>
          </p:cNvSpPr>
          <p:nvPr>
            <p:ph type="body" idx="1"/>
          </p:nvPr>
        </p:nvSpPr>
        <p:spPr>
          <a:xfrm>
            <a:off x="722313" y="2906720"/>
            <a:ext cx="7772400" cy="1500187"/>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Clr>
                <a:schemeClr val="dk1"/>
              </a:buClr>
              <a:buSzPts val="1800"/>
              <a:buFont typeface="Times New Roman"/>
              <a:buNone/>
              <a:defRPr sz="18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20"/>
              </a:spcBef>
              <a:spcAft>
                <a:spcPts val="0"/>
              </a:spcAft>
              <a:buClr>
                <a:schemeClr val="dk1"/>
              </a:buClr>
              <a:buSzPts val="1600"/>
              <a:buFont typeface="Times New Roman"/>
              <a:buNone/>
              <a:defRPr sz="16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endParaRPr/>
          </a:p>
        </p:txBody>
      </p:sp>
      <p:sp>
        <p:nvSpPr>
          <p:cNvPr id="900" name="Shape 900"/>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01" name="Shape 90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02" name="Shape 90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5"/>
        <p:cNvGrpSpPr/>
        <p:nvPr/>
      </p:nvGrpSpPr>
      <p:grpSpPr>
        <a:xfrm>
          <a:off x="0" y="0"/>
          <a:ext cx="0" cy="0"/>
          <a:chOff x="0" y="0"/>
          <a:chExt cx="0" cy="0"/>
        </a:xfrm>
      </p:grpSpPr>
      <p:sp>
        <p:nvSpPr>
          <p:cNvPr id="96" name="Shape 9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97" name="Shape 9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lstStyle>
            <a:lvl1pPr marR="0" lvl="0" algn="ctr" rtl="0">
              <a:spcBef>
                <a:spcPts val="64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marR="0" lvl="1" algn="ctr" rtl="0">
              <a:spcBef>
                <a:spcPts val="56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2pPr>
            <a:lvl3pPr marR="0" lvl="2" algn="ctr" rtl="0">
              <a:spcBef>
                <a:spcPts val="48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4pPr>
            <a:lvl5pPr marR="0" lvl="4"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5pPr>
            <a:lvl6pPr marR="0" lvl="5"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6pPr>
            <a:lvl7pPr marR="0" lvl="6"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7pPr>
            <a:lvl8pPr marR="0" lvl="7"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8pPr>
            <a:lvl9pPr marR="0" lvl="8"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98" name="Shape 98"/>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9" name="Shape 9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00" name="Shape 10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03"/>
        <p:cNvGrpSpPr/>
        <p:nvPr/>
      </p:nvGrpSpPr>
      <p:grpSpPr>
        <a:xfrm>
          <a:off x="0" y="0"/>
          <a:ext cx="0" cy="0"/>
          <a:chOff x="0" y="0"/>
          <a:chExt cx="0" cy="0"/>
        </a:xfrm>
      </p:grpSpPr>
      <p:sp>
        <p:nvSpPr>
          <p:cNvPr id="904" name="Shape 904"/>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905" name="Shape 905"/>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906" name="Shape 906"/>
          <p:cNvSpPr txBox="1">
            <a:spLocks noGrp="1"/>
          </p:cNvSpPr>
          <p:nvPr>
            <p:ph type="body" idx="2"/>
          </p:nvPr>
        </p:nvSpPr>
        <p:spPr>
          <a:xfrm>
            <a:off x="4648200" y="1981200"/>
            <a:ext cx="3810000" cy="4114800"/>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907" name="Shape 907"/>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08" name="Shape 90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09" name="Shape 90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10"/>
        <p:cNvGrpSpPr/>
        <p:nvPr/>
      </p:nvGrpSpPr>
      <p:grpSpPr>
        <a:xfrm>
          <a:off x="0" y="0"/>
          <a:ext cx="0" cy="0"/>
          <a:chOff x="0" y="0"/>
          <a:chExt cx="0" cy="0"/>
        </a:xfrm>
      </p:grpSpPr>
      <p:sp>
        <p:nvSpPr>
          <p:cNvPr id="911" name="Shape 9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912" name="Shape 912"/>
          <p:cNvSpPr txBox="1">
            <a:spLocks noGrp="1"/>
          </p:cNvSpPr>
          <p:nvPr>
            <p:ph type="body" idx="1"/>
          </p:nvPr>
        </p:nvSpPr>
        <p:spPr>
          <a:xfrm>
            <a:off x="457203" y="1535113"/>
            <a:ext cx="4040188"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913" name="Shape 913"/>
          <p:cNvSpPr txBox="1">
            <a:spLocks noGrp="1"/>
          </p:cNvSpPr>
          <p:nvPr>
            <p:ph type="body" idx="2"/>
          </p:nvPr>
        </p:nvSpPr>
        <p:spPr>
          <a:xfrm>
            <a:off x="457203" y="2174875"/>
            <a:ext cx="4040188"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914" name="Shape 914"/>
          <p:cNvSpPr txBox="1">
            <a:spLocks noGrp="1"/>
          </p:cNvSpPr>
          <p:nvPr>
            <p:ph type="body" idx="3"/>
          </p:nvPr>
        </p:nvSpPr>
        <p:spPr>
          <a:xfrm>
            <a:off x="4645034" y="1535113"/>
            <a:ext cx="4041775"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915" name="Shape 915"/>
          <p:cNvSpPr txBox="1">
            <a:spLocks noGrp="1"/>
          </p:cNvSpPr>
          <p:nvPr>
            <p:ph type="body" idx="4"/>
          </p:nvPr>
        </p:nvSpPr>
        <p:spPr>
          <a:xfrm>
            <a:off x="4645034" y="2174875"/>
            <a:ext cx="4041775"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916" name="Shape 916"/>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17" name="Shape 91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18" name="Shape 91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9"/>
        <p:cNvGrpSpPr/>
        <p:nvPr/>
      </p:nvGrpSpPr>
      <p:grpSpPr>
        <a:xfrm>
          <a:off x="0" y="0"/>
          <a:ext cx="0" cy="0"/>
          <a:chOff x="0" y="0"/>
          <a:chExt cx="0" cy="0"/>
        </a:xfrm>
      </p:grpSpPr>
      <p:sp>
        <p:nvSpPr>
          <p:cNvPr id="920" name="Shape 920"/>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921" name="Shape 92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22" name="Shape 92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23" name="Shape 92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24"/>
        <p:cNvGrpSpPr/>
        <p:nvPr/>
      </p:nvGrpSpPr>
      <p:grpSpPr>
        <a:xfrm>
          <a:off x="0" y="0"/>
          <a:ext cx="0" cy="0"/>
          <a:chOff x="0" y="0"/>
          <a:chExt cx="0" cy="0"/>
        </a:xfrm>
      </p:grpSpPr>
      <p:sp>
        <p:nvSpPr>
          <p:cNvPr id="925" name="Shape 92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26" name="Shape 92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27" name="Shape 92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28"/>
        <p:cNvGrpSpPr/>
        <p:nvPr/>
      </p:nvGrpSpPr>
      <p:grpSpPr>
        <a:xfrm>
          <a:off x="0" y="0"/>
          <a:ext cx="0" cy="0"/>
          <a:chOff x="0" y="0"/>
          <a:chExt cx="0" cy="0"/>
        </a:xfrm>
      </p:grpSpPr>
      <p:sp>
        <p:nvSpPr>
          <p:cNvPr id="929" name="Shape 929"/>
          <p:cNvSpPr txBox="1">
            <a:spLocks noGrp="1"/>
          </p:cNvSpPr>
          <p:nvPr>
            <p:ph type="title"/>
          </p:nvPr>
        </p:nvSpPr>
        <p:spPr>
          <a:xfrm>
            <a:off x="457209" y="273050"/>
            <a:ext cx="3008313" cy="116205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930" name="Shape 930"/>
          <p:cNvSpPr txBox="1">
            <a:spLocks noGrp="1"/>
          </p:cNvSpPr>
          <p:nvPr>
            <p:ph type="body" idx="1"/>
          </p:nvPr>
        </p:nvSpPr>
        <p:spPr>
          <a:xfrm>
            <a:off x="3575058" y="273057"/>
            <a:ext cx="5111751" cy="585311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931" name="Shape 931"/>
          <p:cNvSpPr txBox="1">
            <a:spLocks noGrp="1"/>
          </p:cNvSpPr>
          <p:nvPr>
            <p:ph type="body" idx="2"/>
          </p:nvPr>
        </p:nvSpPr>
        <p:spPr>
          <a:xfrm>
            <a:off x="457209" y="1435107"/>
            <a:ext cx="3008313" cy="4691063"/>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932" name="Shape 93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33" name="Shape 93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34" name="Shape 93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35"/>
        <p:cNvGrpSpPr/>
        <p:nvPr/>
      </p:nvGrpSpPr>
      <p:grpSpPr>
        <a:xfrm>
          <a:off x="0" y="0"/>
          <a:ext cx="0" cy="0"/>
          <a:chOff x="0" y="0"/>
          <a:chExt cx="0" cy="0"/>
        </a:xfrm>
      </p:grpSpPr>
      <p:sp>
        <p:nvSpPr>
          <p:cNvPr id="936" name="Shape 936"/>
          <p:cNvSpPr txBox="1">
            <a:spLocks noGrp="1"/>
          </p:cNvSpPr>
          <p:nvPr>
            <p:ph type="title"/>
          </p:nvPr>
        </p:nvSpPr>
        <p:spPr>
          <a:xfrm>
            <a:off x="1792288" y="4800601"/>
            <a:ext cx="5486400" cy="566738"/>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937" name="Shape 937"/>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marR="0" lvl="1" algn="l" rtl="0">
              <a:spcBef>
                <a:spcPts val="56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2pPr>
            <a:lvl3pPr marR="0" lvl="2" algn="l" rtl="0">
              <a:spcBef>
                <a:spcPts val="48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38" name="Shape 938"/>
          <p:cNvSpPr txBox="1">
            <a:spLocks noGrp="1"/>
          </p:cNvSpPr>
          <p:nvPr>
            <p:ph type="body" idx="1"/>
          </p:nvPr>
        </p:nvSpPr>
        <p:spPr>
          <a:xfrm>
            <a:off x="1792288" y="5367339"/>
            <a:ext cx="5486400" cy="804862"/>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939" name="Shape 939"/>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40" name="Shape 94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41" name="Shape 94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42"/>
        <p:cNvGrpSpPr/>
        <p:nvPr/>
      </p:nvGrpSpPr>
      <p:grpSpPr>
        <a:xfrm>
          <a:off x="0" y="0"/>
          <a:ext cx="0" cy="0"/>
          <a:chOff x="0" y="0"/>
          <a:chExt cx="0" cy="0"/>
        </a:xfrm>
      </p:grpSpPr>
      <p:sp>
        <p:nvSpPr>
          <p:cNvPr id="943" name="Shape 943"/>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944" name="Shape 944"/>
          <p:cNvSpPr txBox="1">
            <a:spLocks noGrp="1"/>
          </p:cNvSpPr>
          <p:nvPr>
            <p:ph type="body" idx="1"/>
          </p:nvPr>
        </p:nvSpPr>
        <p:spPr>
          <a:xfrm rot="5400000">
            <a:off x="2514600" y="152400"/>
            <a:ext cx="4114800" cy="77724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945" name="Shape 94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46" name="Shape 94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47" name="Shape 94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48"/>
        <p:cNvGrpSpPr/>
        <p:nvPr/>
      </p:nvGrpSpPr>
      <p:grpSpPr>
        <a:xfrm>
          <a:off x="0" y="0"/>
          <a:ext cx="0" cy="0"/>
          <a:chOff x="0" y="0"/>
          <a:chExt cx="0" cy="0"/>
        </a:xfrm>
      </p:grpSpPr>
      <p:sp>
        <p:nvSpPr>
          <p:cNvPr id="949" name="Shape 949"/>
          <p:cNvSpPr txBox="1">
            <a:spLocks noGrp="1"/>
          </p:cNvSpPr>
          <p:nvPr>
            <p:ph type="title"/>
          </p:nvPr>
        </p:nvSpPr>
        <p:spPr>
          <a:xfrm rot="5400000">
            <a:off x="4743453" y="2381250"/>
            <a:ext cx="5486400" cy="1943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950" name="Shape 950"/>
          <p:cNvSpPr txBox="1">
            <a:spLocks noGrp="1"/>
          </p:cNvSpPr>
          <p:nvPr>
            <p:ph type="body" idx="1"/>
          </p:nvPr>
        </p:nvSpPr>
        <p:spPr>
          <a:xfrm rot="5400000">
            <a:off x="781053" y="514350"/>
            <a:ext cx="5486400" cy="56769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951" name="Shape 95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52" name="Shape 95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53" name="Shape 95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954"/>
        <p:cNvGrpSpPr/>
        <p:nvPr/>
      </p:nvGrpSpPr>
      <p:grpSpPr>
        <a:xfrm>
          <a:off x="0" y="0"/>
          <a:ext cx="0" cy="0"/>
          <a:chOff x="0" y="0"/>
          <a:chExt cx="0" cy="0"/>
        </a:xfrm>
      </p:grpSpPr>
      <p:sp>
        <p:nvSpPr>
          <p:cNvPr id="955" name="Shape 955"/>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956" name="Shape 956"/>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957" name="Shape 957"/>
          <p:cNvSpPr txBox="1">
            <a:spLocks noGrp="1"/>
          </p:cNvSpPr>
          <p:nvPr>
            <p:ph type="body" idx="2"/>
          </p:nvPr>
        </p:nvSpPr>
        <p:spPr>
          <a:xfrm>
            <a:off x="4648200" y="1981200"/>
            <a:ext cx="3810000" cy="19812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958" name="Shape 958"/>
          <p:cNvSpPr txBox="1">
            <a:spLocks noGrp="1"/>
          </p:cNvSpPr>
          <p:nvPr>
            <p:ph type="body" idx="3"/>
          </p:nvPr>
        </p:nvSpPr>
        <p:spPr>
          <a:xfrm>
            <a:off x="4648200" y="4114800"/>
            <a:ext cx="3810000" cy="19812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959" name="Shape 959"/>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60" name="Shape 96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61" name="Shape 96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and Chart" type="chart">
  <p:cSld name="CHART">
    <p:spTree>
      <p:nvGrpSpPr>
        <p:cNvPr id="1" name="Shape 962"/>
        <p:cNvGrpSpPr/>
        <p:nvPr/>
      </p:nvGrpSpPr>
      <p:grpSpPr>
        <a:xfrm>
          <a:off x="0" y="0"/>
          <a:ext cx="0" cy="0"/>
          <a:chOff x="0" y="0"/>
          <a:chExt cx="0" cy="0"/>
        </a:xfrm>
      </p:grpSpPr>
      <p:sp>
        <p:nvSpPr>
          <p:cNvPr id="963" name="Shape 963"/>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964" name="Shape 964"/>
          <p:cNvSpPr>
            <a:spLocks noGrp="1"/>
          </p:cNvSpPr>
          <p:nvPr>
            <p:ph type="chart" idx="2"/>
          </p:nvPr>
        </p:nvSpPr>
        <p:spPr>
          <a:xfrm>
            <a:off x="685800" y="1981200"/>
            <a:ext cx="7772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R="0" lvl="1"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R="0" lvl="2"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R="0" lvl="3"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65" name="Shape 96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66" name="Shape 96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67" name="Shape 96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03" name="Shape 103"/>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04" name="Shape 104"/>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05" name="Shape 10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06" name="Shape 106"/>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968"/>
        <p:cNvGrpSpPr/>
        <p:nvPr/>
      </p:nvGrpSpPr>
      <p:grpSpPr>
        <a:xfrm>
          <a:off x="0" y="0"/>
          <a:ext cx="0" cy="0"/>
          <a:chOff x="0" y="0"/>
          <a:chExt cx="0" cy="0"/>
        </a:xfrm>
      </p:grpSpPr>
      <p:sp>
        <p:nvSpPr>
          <p:cNvPr id="969" name="Shape 969"/>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970" name="Shape 970"/>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971" name="Shape 971"/>
          <p:cNvSpPr txBox="1">
            <a:spLocks noGrp="1"/>
          </p:cNvSpPr>
          <p:nvPr>
            <p:ph type="body" idx="2"/>
          </p:nvPr>
        </p:nvSpPr>
        <p:spPr>
          <a:xfrm>
            <a:off x="4648200" y="1981200"/>
            <a:ext cx="38100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972" name="Shape 97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73" name="Shape 97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74" name="Shape 97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82"/>
        <p:cNvGrpSpPr/>
        <p:nvPr/>
      </p:nvGrpSpPr>
      <p:grpSpPr>
        <a:xfrm>
          <a:off x="0" y="0"/>
          <a:ext cx="0" cy="0"/>
          <a:chOff x="0" y="0"/>
          <a:chExt cx="0" cy="0"/>
        </a:xfrm>
      </p:grpSpPr>
      <p:sp>
        <p:nvSpPr>
          <p:cNvPr id="983" name="Shape 983"/>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984" name="Shape 984"/>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985" name="Shape 98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86" name="Shape 98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87" name="Shape 98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8"/>
        <p:cNvGrpSpPr/>
        <p:nvPr/>
      </p:nvGrpSpPr>
      <p:grpSpPr>
        <a:xfrm>
          <a:off x="0" y="0"/>
          <a:ext cx="0" cy="0"/>
          <a:chOff x="0" y="0"/>
          <a:chExt cx="0" cy="0"/>
        </a:xfrm>
      </p:grpSpPr>
      <p:sp>
        <p:nvSpPr>
          <p:cNvPr id="989" name="Shape 989"/>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90" name="Shape 99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91" name="Shape 99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2"/>
        <p:cNvGrpSpPr/>
        <p:nvPr/>
      </p:nvGrpSpPr>
      <p:grpSpPr>
        <a:xfrm>
          <a:off x="0" y="0"/>
          <a:ext cx="0" cy="0"/>
          <a:chOff x="0" y="0"/>
          <a:chExt cx="0" cy="0"/>
        </a:xfrm>
      </p:grpSpPr>
      <p:sp>
        <p:nvSpPr>
          <p:cNvPr id="993" name="Shape 99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994" name="Shape 99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lstStyle>
            <a:lvl1pPr marR="0" lvl="0" algn="ctr" rtl="0">
              <a:spcBef>
                <a:spcPts val="64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marR="0" lvl="1" algn="ctr" rtl="0">
              <a:spcBef>
                <a:spcPts val="56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2pPr>
            <a:lvl3pPr marR="0" lvl="2" algn="ctr" rtl="0">
              <a:spcBef>
                <a:spcPts val="48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4pPr>
            <a:lvl5pPr marR="0" lvl="4"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5pPr>
            <a:lvl6pPr marR="0" lvl="5"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6pPr>
            <a:lvl7pPr marR="0" lvl="6"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7pPr>
            <a:lvl8pPr marR="0" lvl="7"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8pPr>
            <a:lvl9pPr marR="0" lvl="8"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995" name="Shape 99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96" name="Shape 99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97" name="Shape 99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8"/>
        <p:cNvGrpSpPr/>
        <p:nvPr/>
      </p:nvGrpSpPr>
      <p:grpSpPr>
        <a:xfrm>
          <a:off x="0" y="0"/>
          <a:ext cx="0" cy="0"/>
          <a:chOff x="0" y="0"/>
          <a:chExt cx="0" cy="0"/>
        </a:xfrm>
      </p:grpSpPr>
      <p:sp>
        <p:nvSpPr>
          <p:cNvPr id="999" name="Shape 99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4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000" name="Shape 100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Clr>
                <a:schemeClr val="dk1"/>
              </a:buClr>
              <a:buSzPts val="1800"/>
              <a:buFont typeface="Times New Roman"/>
              <a:buNone/>
              <a:defRPr sz="18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20"/>
              </a:spcBef>
              <a:spcAft>
                <a:spcPts val="0"/>
              </a:spcAft>
              <a:buClr>
                <a:schemeClr val="dk1"/>
              </a:buClr>
              <a:buSzPts val="1600"/>
              <a:buFont typeface="Times New Roman"/>
              <a:buNone/>
              <a:defRPr sz="16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endParaRPr/>
          </a:p>
        </p:txBody>
      </p:sp>
      <p:sp>
        <p:nvSpPr>
          <p:cNvPr id="1001" name="Shape 100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002" name="Shape 100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003" name="Shape 100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04"/>
        <p:cNvGrpSpPr/>
        <p:nvPr/>
      </p:nvGrpSpPr>
      <p:grpSpPr>
        <a:xfrm>
          <a:off x="0" y="0"/>
          <a:ext cx="0" cy="0"/>
          <a:chOff x="0" y="0"/>
          <a:chExt cx="0" cy="0"/>
        </a:xfrm>
      </p:grpSpPr>
      <p:sp>
        <p:nvSpPr>
          <p:cNvPr id="1005" name="Shape 1005"/>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006" name="Shape 1006"/>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007" name="Shape 1007"/>
          <p:cNvSpPr txBox="1">
            <a:spLocks noGrp="1"/>
          </p:cNvSpPr>
          <p:nvPr>
            <p:ph type="body" idx="2"/>
          </p:nvPr>
        </p:nvSpPr>
        <p:spPr>
          <a:xfrm>
            <a:off x="4648200" y="1981200"/>
            <a:ext cx="3810000" cy="4114800"/>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008" name="Shape 1008"/>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009" name="Shape 100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010" name="Shape 101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11"/>
        <p:cNvGrpSpPr/>
        <p:nvPr/>
      </p:nvGrpSpPr>
      <p:grpSpPr>
        <a:xfrm>
          <a:off x="0" y="0"/>
          <a:ext cx="0" cy="0"/>
          <a:chOff x="0" y="0"/>
          <a:chExt cx="0" cy="0"/>
        </a:xfrm>
      </p:grpSpPr>
      <p:sp>
        <p:nvSpPr>
          <p:cNvPr id="1012" name="Shape 10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013" name="Shape 101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1014" name="Shape 101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1015" name="Shape 101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1016" name="Shape 101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1017" name="Shape 1017"/>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018" name="Shape 101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019" name="Shape 101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20"/>
        <p:cNvGrpSpPr/>
        <p:nvPr/>
      </p:nvGrpSpPr>
      <p:grpSpPr>
        <a:xfrm>
          <a:off x="0" y="0"/>
          <a:ext cx="0" cy="0"/>
          <a:chOff x="0" y="0"/>
          <a:chExt cx="0" cy="0"/>
        </a:xfrm>
      </p:grpSpPr>
      <p:sp>
        <p:nvSpPr>
          <p:cNvPr id="1021" name="Shape 1021"/>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022" name="Shape 102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023" name="Shape 102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024" name="Shape 102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25"/>
        <p:cNvGrpSpPr/>
        <p:nvPr/>
      </p:nvGrpSpPr>
      <p:grpSpPr>
        <a:xfrm>
          <a:off x="0" y="0"/>
          <a:ext cx="0" cy="0"/>
          <a:chOff x="0" y="0"/>
          <a:chExt cx="0" cy="0"/>
        </a:xfrm>
      </p:grpSpPr>
      <p:sp>
        <p:nvSpPr>
          <p:cNvPr id="1026" name="Shape 102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027" name="Shape 102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028" name="Shape 102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1029" name="Shape 1029"/>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030" name="Shape 103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031" name="Shape 103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32"/>
        <p:cNvGrpSpPr/>
        <p:nvPr/>
      </p:nvGrpSpPr>
      <p:grpSpPr>
        <a:xfrm>
          <a:off x="0" y="0"/>
          <a:ext cx="0" cy="0"/>
          <a:chOff x="0" y="0"/>
          <a:chExt cx="0" cy="0"/>
        </a:xfrm>
      </p:grpSpPr>
      <p:sp>
        <p:nvSpPr>
          <p:cNvPr id="1033" name="Shape 103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034" name="Shape 1034"/>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marR="0" lvl="1" algn="l" rtl="0">
              <a:spcBef>
                <a:spcPts val="56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2pPr>
            <a:lvl3pPr marR="0" lvl="2" algn="l" rtl="0">
              <a:spcBef>
                <a:spcPts val="48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035" name="Shape 103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1036" name="Shape 1036"/>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037" name="Shape 103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038" name="Shape 103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4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09" name="Shape 10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Clr>
                <a:schemeClr val="dk1"/>
              </a:buClr>
              <a:buSzPts val="1800"/>
              <a:buFont typeface="Times New Roman"/>
              <a:buNone/>
              <a:defRPr sz="18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20"/>
              </a:spcBef>
              <a:spcAft>
                <a:spcPts val="0"/>
              </a:spcAft>
              <a:buClr>
                <a:schemeClr val="dk1"/>
              </a:buClr>
              <a:buSzPts val="1600"/>
              <a:buFont typeface="Times New Roman"/>
              <a:buNone/>
              <a:defRPr sz="16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endParaRPr/>
          </a:p>
        </p:txBody>
      </p:sp>
      <p:sp>
        <p:nvSpPr>
          <p:cNvPr id="110" name="Shape 110"/>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11" name="Shape 11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12" name="Shape 11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39"/>
        <p:cNvGrpSpPr/>
        <p:nvPr/>
      </p:nvGrpSpPr>
      <p:grpSpPr>
        <a:xfrm>
          <a:off x="0" y="0"/>
          <a:ext cx="0" cy="0"/>
          <a:chOff x="0" y="0"/>
          <a:chExt cx="0" cy="0"/>
        </a:xfrm>
      </p:grpSpPr>
      <p:sp>
        <p:nvSpPr>
          <p:cNvPr id="1040" name="Shape 1040"/>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041" name="Shape 1041"/>
          <p:cNvSpPr txBox="1">
            <a:spLocks noGrp="1"/>
          </p:cNvSpPr>
          <p:nvPr>
            <p:ph type="body" idx="1"/>
          </p:nvPr>
        </p:nvSpPr>
        <p:spPr>
          <a:xfrm rot="5400000">
            <a:off x="2514600" y="152400"/>
            <a:ext cx="4114800" cy="77724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042" name="Shape 104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043" name="Shape 104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044" name="Shape 104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45"/>
        <p:cNvGrpSpPr/>
        <p:nvPr/>
      </p:nvGrpSpPr>
      <p:grpSpPr>
        <a:xfrm>
          <a:off x="0" y="0"/>
          <a:ext cx="0" cy="0"/>
          <a:chOff x="0" y="0"/>
          <a:chExt cx="0" cy="0"/>
        </a:xfrm>
      </p:grpSpPr>
      <p:sp>
        <p:nvSpPr>
          <p:cNvPr id="1046" name="Shape 1046"/>
          <p:cNvSpPr txBox="1">
            <a:spLocks noGrp="1"/>
          </p:cNvSpPr>
          <p:nvPr>
            <p:ph type="title"/>
          </p:nvPr>
        </p:nvSpPr>
        <p:spPr>
          <a:xfrm rot="5400000">
            <a:off x="4743450" y="2381250"/>
            <a:ext cx="5486400" cy="1943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047" name="Shape 1047"/>
          <p:cNvSpPr txBox="1">
            <a:spLocks noGrp="1"/>
          </p:cNvSpPr>
          <p:nvPr>
            <p:ph type="body" idx="1"/>
          </p:nvPr>
        </p:nvSpPr>
        <p:spPr>
          <a:xfrm rot="5400000">
            <a:off x="781050" y="514350"/>
            <a:ext cx="5486400" cy="56769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048" name="Shape 1048"/>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049" name="Shape 104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050" name="Shape 105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051"/>
        <p:cNvGrpSpPr/>
        <p:nvPr/>
      </p:nvGrpSpPr>
      <p:grpSpPr>
        <a:xfrm>
          <a:off x="0" y="0"/>
          <a:ext cx="0" cy="0"/>
          <a:chOff x="0" y="0"/>
          <a:chExt cx="0" cy="0"/>
        </a:xfrm>
      </p:grpSpPr>
      <p:sp>
        <p:nvSpPr>
          <p:cNvPr id="1052" name="Shape 1052"/>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053" name="Shape 1053"/>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054" name="Shape 1054"/>
          <p:cNvSpPr txBox="1">
            <a:spLocks noGrp="1"/>
          </p:cNvSpPr>
          <p:nvPr>
            <p:ph type="body" idx="2"/>
          </p:nvPr>
        </p:nvSpPr>
        <p:spPr>
          <a:xfrm>
            <a:off x="4648200" y="1981200"/>
            <a:ext cx="3810000" cy="19812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055" name="Shape 1055"/>
          <p:cNvSpPr txBox="1">
            <a:spLocks noGrp="1"/>
          </p:cNvSpPr>
          <p:nvPr>
            <p:ph type="body" idx="3"/>
          </p:nvPr>
        </p:nvSpPr>
        <p:spPr>
          <a:xfrm>
            <a:off x="4648200" y="4114800"/>
            <a:ext cx="3810000" cy="19812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056" name="Shape 1056"/>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057" name="Shape 105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058" name="Shape 105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itle and Chart" type="chart">
  <p:cSld name="CHART">
    <p:spTree>
      <p:nvGrpSpPr>
        <p:cNvPr id="1" name="Shape 1059"/>
        <p:cNvGrpSpPr/>
        <p:nvPr/>
      </p:nvGrpSpPr>
      <p:grpSpPr>
        <a:xfrm>
          <a:off x="0" y="0"/>
          <a:ext cx="0" cy="0"/>
          <a:chOff x="0" y="0"/>
          <a:chExt cx="0" cy="0"/>
        </a:xfrm>
      </p:grpSpPr>
      <p:sp>
        <p:nvSpPr>
          <p:cNvPr id="1060" name="Shape 1060"/>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061" name="Shape 1061"/>
          <p:cNvSpPr>
            <a:spLocks noGrp="1"/>
          </p:cNvSpPr>
          <p:nvPr>
            <p:ph type="chart" idx="2"/>
          </p:nvPr>
        </p:nvSpPr>
        <p:spPr>
          <a:xfrm>
            <a:off x="685800" y="1981200"/>
            <a:ext cx="7772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R="0" lvl="1"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R="0" lvl="2"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R="0" lvl="3"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062" name="Shape 106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063" name="Shape 106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064" name="Shape 106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2"/>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8833F76-88C9-48BC-96C7-E5B7968F1A9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755431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8BD0911-F48E-4B13-8D0D-1EF8FC15810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1373609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123011E-CF90-44B4-99DD-91904E52FC6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7266387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D1AF6C3-DEBB-47CE-93B3-0573C583AAA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8612514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4"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4"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B07AF053-2083-45E8-B56A-0CD15567D4E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7876178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BAB34F87-DADB-4AE5-BB6F-A32CAC5BD12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2347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15" name="Shape 115"/>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16" name="Shape 116"/>
          <p:cNvSpPr txBox="1">
            <a:spLocks noGrp="1"/>
          </p:cNvSpPr>
          <p:nvPr>
            <p:ph type="body" idx="2"/>
          </p:nvPr>
        </p:nvSpPr>
        <p:spPr>
          <a:xfrm>
            <a:off x="4648200" y="1981200"/>
            <a:ext cx="3810000" cy="4114800"/>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17" name="Shape 117"/>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18" name="Shape 11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19" name="Shape 11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DBC7F7A-AF4E-4E25-9B8A-140C99E2D0A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0549744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9"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8" y="273057"/>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9" y="1435107"/>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C57421B-E36C-4520-8456-4A2A98AE65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6040938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CBCDFFA-82B1-4248-863C-F2FA7BA5CDD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2443040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6CB6799-2B3B-40B6-8048-857D4B2551B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3633410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3"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3"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5C8ABCB-449E-4BA4-89C0-CEE9311FCF7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1387350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421DAB97-0B26-405B-8FD5-F0314D52613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4078707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hart Placeholder 2"/>
          <p:cNvSpPr>
            <a:spLocks noGrp="1"/>
          </p:cNvSpPr>
          <p:nvPr>
            <p:ph type="chart" idx="1"/>
          </p:nvPr>
        </p:nvSpPr>
        <p:spPr>
          <a:xfrm>
            <a:off x="685800" y="1981200"/>
            <a:ext cx="7772400" cy="4114800"/>
          </a:xfrm>
        </p:spPr>
        <p:txBody>
          <a:bodyPr/>
          <a:lstStyle/>
          <a:p>
            <a:pPr lvl="0"/>
            <a:endParaRPr lang="en-US" noProof="0"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15F8408-BE79-4FE4-8959-9AE8740156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8674258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9B4D00C-BEA6-4F3D-A894-4052EB2471D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6624003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F55C1F1-44B9-4824-BEFC-337BD8E691E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1110971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F503471-AED3-46D8-B883-244ED958C44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679562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22" name="Shape 12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123" name="Shape 12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124" name="Shape 12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125" name="Shape 12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126" name="Shape 126"/>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27" name="Shape 12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28" name="Shape 12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6119443-A9E6-45F9-96BD-C6E5DFAC4D8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1883819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D8D136E-A3F7-4E11-A2B0-201A163E229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7561499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4292DDB-A09B-4C0C-8FEE-E2AE0BE568D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5941341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D8B0763-0168-42C7-8B43-428DF2DC9F3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2748792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E1E909FD-DBBA-488F-9343-7DDB8522C53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9642298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3CF80E2-A683-41E5-8C5E-362F24D2E84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600244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15885C4-51A2-4FF7-AF65-AC2477E4BCD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4089127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8AB6B70-1FB4-48EE-AF7E-653509BFF62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5304842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33F4989-4F1E-4FAA-8083-B082C856EC9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3604599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9EE15D6C-CECF-4EF6-8599-AA1F07D1054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52450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31" name="Shape 13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32" name="Shape 13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33" name="Shape 13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hart Placeholder 2"/>
          <p:cNvSpPr>
            <a:spLocks noGrp="1"/>
          </p:cNvSpPr>
          <p:nvPr>
            <p:ph type="chart" idx="1"/>
          </p:nvPr>
        </p:nvSpPr>
        <p:spPr>
          <a:xfrm>
            <a:off x="685800" y="1981200"/>
            <a:ext cx="7772400" cy="4114800"/>
          </a:xfrm>
        </p:spPr>
        <p:txBody>
          <a:bodyPr/>
          <a:lstStyle/>
          <a:p>
            <a:pPr lvl="0"/>
            <a:endParaRPr lang="en-US" noProof="0"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5815E1B-5DCF-4990-8F51-264B7AC6A61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6436232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8AB8E6E-D431-4D48-BC7F-ACFB4C8B3E15}" type="slidenum">
              <a:rPr lang="en-US" altLang="en-US">
                <a:solidFill>
                  <a:srgbClr val="000000"/>
                </a:solidFill>
              </a:rPr>
              <a:pPr/>
              <a:t>‹#›</a:t>
            </a:fld>
            <a:endParaRPr lang="en-US" altLang="en-US" dirty="0">
              <a:solidFill>
                <a:srgbClr val="000000"/>
              </a:solidFill>
            </a:endParaRPr>
          </a:p>
        </p:txBody>
      </p:sp>
    </p:spTree>
    <p:extLst>
      <p:ext uri="{BB962C8B-B14F-4D97-AF65-F5344CB8AC3E}">
        <p14:creationId xmlns:p14="http://schemas.microsoft.com/office/powerpoint/2010/main" val="359517124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39D8BD0E-1259-4B9E-B6DC-EBE50A630639}" type="slidenum">
              <a:rPr lang="en-US" altLang="en-US">
                <a:solidFill>
                  <a:srgbClr val="000000"/>
                </a:solidFill>
              </a:rPr>
              <a:pPr/>
              <a:t>‹#›</a:t>
            </a:fld>
            <a:endParaRPr lang="en-US" altLang="en-US" dirty="0">
              <a:solidFill>
                <a:srgbClr val="000000"/>
              </a:solidFill>
            </a:endParaRPr>
          </a:p>
        </p:txBody>
      </p:sp>
    </p:spTree>
    <p:extLst>
      <p:ext uri="{BB962C8B-B14F-4D97-AF65-F5344CB8AC3E}">
        <p14:creationId xmlns:p14="http://schemas.microsoft.com/office/powerpoint/2010/main" val="237582454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545FCB5B-BBD8-42B3-964A-9DAC790BDD9F}" type="slidenum">
              <a:rPr lang="en-US" altLang="en-US">
                <a:solidFill>
                  <a:srgbClr val="000000"/>
                </a:solidFill>
              </a:rPr>
              <a:pPr/>
              <a:t>‹#›</a:t>
            </a:fld>
            <a:endParaRPr lang="en-US" altLang="en-US" dirty="0">
              <a:solidFill>
                <a:srgbClr val="000000"/>
              </a:solidFill>
            </a:endParaRPr>
          </a:p>
        </p:txBody>
      </p:sp>
    </p:spTree>
    <p:extLst>
      <p:ext uri="{BB962C8B-B14F-4D97-AF65-F5344CB8AC3E}">
        <p14:creationId xmlns:p14="http://schemas.microsoft.com/office/powerpoint/2010/main" val="198818106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28DF77D2-6704-4B20-B165-4E1296D739B4}" type="slidenum">
              <a:rPr lang="en-US" altLang="en-US">
                <a:solidFill>
                  <a:srgbClr val="000000"/>
                </a:solidFill>
              </a:rPr>
              <a:pPr/>
              <a:t>‹#›</a:t>
            </a:fld>
            <a:endParaRPr lang="en-US" altLang="en-US" dirty="0">
              <a:solidFill>
                <a:srgbClr val="000000"/>
              </a:solidFill>
            </a:endParaRPr>
          </a:p>
        </p:txBody>
      </p:sp>
    </p:spTree>
    <p:extLst>
      <p:ext uri="{BB962C8B-B14F-4D97-AF65-F5344CB8AC3E}">
        <p14:creationId xmlns:p14="http://schemas.microsoft.com/office/powerpoint/2010/main" val="351971710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AE2B295A-9A36-48A3-BE7D-0ED0A9551A20}" type="slidenum">
              <a:rPr lang="en-US" altLang="en-US">
                <a:solidFill>
                  <a:srgbClr val="000000"/>
                </a:solidFill>
              </a:rPr>
              <a:pPr/>
              <a:t>‹#›</a:t>
            </a:fld>
            <a:endParaRPr lang="en-US" altLang="en-US" dirty="0">
              <a:solidFill>
                <a:srgbClr val="000000"/>
              </a:solidFill>
            </a:endParaRPr>
          </a:p>
        </p:txBody>
      </p:sp>
    </p:spTree>
    <p:extLst>
      <p:ext uri="{BB962C8B-B14F-4D97-AF65-F5344CB8AC3E}">
        <p14:creationId xmlns:p14="http://schemas.microsoft.com/office/powerpoint/2010/main" val="391734241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1953FC6F-FBAC-4991-9303-829AEFAB3B53}" type="slidenum">
              <a:rPr lang="en-US" altLang="en-US">
                <a:solidFill>
                  <a:srgbClr val="000000"/>
                </a:solidFill>
              </a:rPr>
              <a:pPr/>
              <a:t>‹#›</a:t>
            </a:fld>
            <a:endParaRPr lang="en-US" altLang="en-US" dirty="0">
              <a:solidFill>
                <a:srgbClr val="000000"/>
              </a:solidFill>
            </a:endParaRPr>
          </a:p>
        </p:txBody>
      </p:sp>
    </p:spTree>
    <p:extLst>
      <p:ext uri="{BB962C8B-B14F-4D97-AF65-F5344CB8AC3E}">
        <p14:creationId xmlns:p14="http://schemas.microsoft.com/office/powerpoint/2010/main" val="314971420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850C100D-1F34-45F4-B06A-9B1B324395F9}" type="slidenum">
              <a:rPr lang="en-US" altLang="en-US">
                <a:solidFill>
                  <a:srgbClr val="000000"/>
                </a:solidFill>
              </a:rPr>
              <a:pPr/>
              <a:t>‹#›</a:t>
            </a:fld>
            <a:endParaRPr lang="en-US" altLang="en-US" dirty="0">
              <a:solidFill>
                <a:srgbClr val="000000"/>
              </a:solidFill>
            </a:endParaRPr>
          </a:p>
        </p:txBody>
      </p:sp>
    </p:spTree>
    <p:extLst>
      <p:ext uri="{BB962C8B-B14F-4D97-AF65-F5344CB8AC3E}">
        <p14:creationId xmlns:p14="http://schemas.microsoft.com/office/powerpoint/2010/main" val="215207437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786F046C-2671-4B09-9B0F-3E48679EC50E}" type="slidenum">
              <a:rPr lang="en-US" altLang="en-US">
                <a:solidFill>
                  <a:srgbClr val="000000"/>
                </a:solidFill>
              </a:rPr>
              <a:pPr/>
              <a:t>‹#›</a:t>
            </a:fld>
            <a:endParaRPr lang="en-US" altLang="en-US" dirty="0">
              <a:solidFill>
                <a:srgbClr val="000000"/>
              </a:solidFill>
            </a:endParaRPr>
          </a:p>
        </p:txBody>
      </p:sp>
    </p:spTree>
    <p:extLst>
      <p:ext uri="{BB962C8B-B14F-4D97-AF65-F5344CB8AC3E}">
        <p14:creationId xmlns:p14="http://schemas.microsoft.com/office/powerpoint/2010/main" val="423866849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E9B07FF3-12E5-4CA7-BA36-851ECC339068}" type="slidenum">
              <a:rPr lang="en-US" altLang="en-US">
                <a:solidFill>
                  <a:srgbClr val="000000"/>
                </a:solidFill>
              </a:rPr>
              <a:pPr/>
              <a:t>‹#›</a:t>
            </a:fld>
            <a:endParaRPr lang="en-US" altLang="en-US" dirty="0">
              <a:solidFill>
                <a:srgbClr val="000000"/>
              </a:solidFill>
            </a:endParaRPr>
          </a:p>
        </p:txBody>
      </p:sp>
    </p:spTree>
    <p:extLst>
      <p:ext uri="{BB962C8B-B14F-4D97-AF65-F5344CB8AC3E}">
        <p14:creationId xmlns:p14="http://schemas.microsoft.com/office/powerpoint/2010/main" val="2945391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36" name="Shape 13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37" name="Shape 13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138" name="Shape 138"/>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39" name="Shape 13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40" name="Shape 14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DB8A034F-70AC-496D-9CFC-D5590B39860F}" type="slidenum">
              <a:rPr lang="en-US" altLang="en-US">
                <a:solidFill>
                  <a:srgbClr val="000000"/>
                </a:solidFill>
              </a:rPr>
              <a:pPr/>
              <a:t>‹#›</a:t>
            </a:fld>
            <a:endParaRPr lang="en-US" altLang="en-US" dirty="0">
              <a:solidFill>
                <a:srgbClr val="000000"/>
              </a:solidFill>
            </a:endParaRPr>
          </a:p>
        </p:txBody>
      </p:sp>
    </p:spTree>
    <p:extLst>
      <p:ext uri="{BB962C8B-B14F-4D97-AF65-F5344CB8AC3E}">
        <p14:creationId xmlns:p14="http://schemas.microsoft.com/office/powerpoint/2010/main" val="307644969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14B8A47E-F60B-4F9B-AA8C-F392496544E3}" type="slidenum">
              <a:rPr lang="en-US" altLang="en-US">
                <a:solidFill>
                  <a:srgbClr val="000000"/>
                </a:solidFill>
              </a:rPr>
              <a:pPr/>
              <a:t>‹#›</a:t>
            </a:fld>
            <a:endParaRPr lang="en-US" altLang="en-US" dirty="0">
              <a:solidFill>
                <a:srgbClr val="000000"/>
              </a:solidFill>
            </a:endParaRPr>
          </a:p>
        </p:txBody>
      </p:sp>
    </p:spTree>
    <p:extLst>
      <p:ext uri="{BB962C8B-B14F-4D97-AF65-F5344CB8AC3E}">
        <p14:creationId xmlns:p14="http://schemas.microsoft.com/office/powerpoint/2010/main" val="401482668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fld id="{4458916C-8F44-45E3-AFBB-073D0E8EA748}" type="slidenum">
              <a:rPr lang="en-US" altLang="en-US">
                <a:solidFill>
                  <a:srgbClr val="000000"/>
                </a:solidFill>
              </a:rPr>
              <a:pPr/>
              <a:t>‹#›</a:t>
            </a:fld>
            <a:endParaRPr lang="en-US" altLang="en-US" dirty="0">
              <a:solidFill>
                <a:srgbClr val="000000"/>
              </a:solidFill>
            </a:endParaRPr>
          </a:p>
        </p:txBody>
      </p:sp>
    </p:spTree>
    <p:extLst>
      <p:ext uri="{BB962C8B-B14F-4D97-AF65-F5344CB8AC3E}">
        <p14:creationId xmlns:p14="http://schemas.microsoft.com/office/powerpoint/2010/main" val="108366555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hart Placeholder 2"/>
          <p:cNvSpPr>
            <a:spLocks noGrp="1"/>
          </p:cNvSpPr>
          <p:nvPr>
            <p:ph type="chart" idx="1"/>
          </p:nvPr>
        </p:nvSpPr>
        <p:spPr>
          <a:xfrm>
            <a:off x="685800" y="1981200"/>
            <a:ext cx="7772400" cy="4114800"/>
          </a:xfrm>
        </p:spPr>
        <p:txBody>
          <a:bodyPr/>
          <a:lstStyle/>
          <a:p>
            <a:pPr lvl="0"/>
            <a:endParaRPr lang="en-US" noProof="0"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AC4CF5F1-F07B-4EE3-8597-90BC3AEDC230}" type="slidenum">
              <a:rPr lang="en-US" altLang="en-US">
                <a:solidFill>
                  <a:srgbClr val="000000"/>
                </a:solidFill>
              </a:rPr>
              <a:pPr/>
              <a:t>‹#›</a:t>
            </a:fld>
            <a:endParaRPr lang="en-US" altLang="en-US" dirty="0">
              <a:solidFill>
                <a:srgbClr val="000000"/>
              </a:solidFill>
            </a:endParaRPr>
          </a:p>
        </p:txBody>
      </p:sp>
    </p:spTree>
    <p:extLst>
      <p:ext uri="{BB962C8B-B14F-4D97-AF65-F5344CB8AC3E}">
        <p14:creationId xmlns:p14="http://schemas.microsoft.com/office/powerpoint/2010/main" val="173497332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4B9F20FF-4A59-43D4-B4BD-99BD5F1A93DA}" type="slidenum">
              <a:rPr lang="en-US" altLang="en-US">
                <a:solidFill>
                  <a:srgbClr val="000000"/>
                </a:solidFill>
              </a:rPr>
              <a:pPr/>
              <a:t>‹#›</a:t>
            </a:fld>
            <a:endParaRPr lang="en-US" altLang="en-US" dirty="0">
              <a:solidFill>
                <a:srgbClr val="000000"/>
              </a:solidFill>
            </a:endParaRPr>
          </a:p>
        </p:txBody>
      </p:sp>
    </p:spTree>
    <p:extLst>
      <p:ext uri="{BB962C8B-B14F-4D97-AF65-F5344CB8AC3E}">
        <p14:creationId xmlns:p14="http://schemas.microsoft.com/office/powerpoint/2010/main" val="278183702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eaLnBrk="0" hangingPunct="0">
              <a:defRPr>
                <a:latin typeface="Times New Roman" pitchFamily="18" charset="0"/>
              </a:defRPr>
            </a:lvl1pPr>
          </a:lstStyle>
          <a:p>
            <a:pPr>
              <a:defRPr/>
            </a:pPr>
            <a:endParaRPr lang="en-US" altLang="en-US" dirty="0"/>
          </a:p>
        </p:txBody>
      </p:sp>
      <p:sp>
        <p:nvSpPr>
          <p:cNvPr id="5" name="Footer Placeholder 4"/>
          <p:cNvSpPr>
            <a:spLocks noGrp="1"/>
          </p:cNvSpPr>
          <p:nvPr>
            <p:ph type="ftr" sz="quarter" idx="11"/>
          </p:nvPr>
        </p:nvSpPr>
        <p:spPr/>
        <p:txBody>
          <a:bodyPr/>
          <a:lstStyle>
            <a:lvl1pPr eaLnBrk="0" hangingPunct="0">
              <a:defRPr>
                <a:latin typeface="Times New Roman" pitchFamily="18" charset="0"/>
              </a:defRPr>
            </a:lvl1pPr>
          </a:lstStyle>
          <a:p>
            <a:pPr>
              <a:defRPr/>
            </a:pPr>
            <a:endParaRPr lang="en-US" altLang="en-US" dirty="0"/>
          </a:p>
        </p:txBody>
      </p:sp>
      <p:sp>
        <p:nvSpPr>
          <p:cNvPr id="6" name="Slide Number Placeholder 5"/>
          <p:cNvSpPr>
            <a:spLocks noGrp="1"/>
          </p:cNvSpPr>
          <p:nvPr>
            <p:ph type="sldNum" sz="quarter" idx="12"/>
          </p:nvPr>
        </p:nvSpPr>
        <p:spPr/>
        <p:txBody>
          <a:bodyPr/>
          <a:lstStyle>
            <a:lvl1pPr eaLnBrk="0" hangingPunct="0">
              <a:defRPr>
                <a:latin typeface="Times New Roman" pitchFamily="18" charset="0"/>
              </a:defRPr>
            </a:lvl1pPr>
          </a:lstStyle>
          <a:p>
            <a:pPr>
              <a:defRPr/>
            </a:pPr>
            <a:fld id="{6741C2FD-8D3B-44B4-91B0-3B26D7BA5897}" type="slidenum">
              <a:rPr lang="en-US" altLang="en-US"/>
              <a:pPr>
                <a:defRPr/>
              </a:pPr>
              <a:t>‹#›</a:t>
            </a:fld>
            <a:endParaRPr lang="en-US" altLang="en-US" dirty="0"/>
          </a:p>
        </p:txBody>
      </p:sp>
    </p:spTree>
    <p:extLst>
      <p:ext uri="{BB962C8B-B14F-4D97-AF65-F5344CB8AC3E}">
        <p14:creationId xmlns:p14="http://schemas.microsoft.com/office/powerpoint/2010/main" val="425693562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Times New Roman" pitchFamily="18" charset="0"/>
              </a:defRPr>
            </a:lvl1pPr>
          </a:lstStyle>
          <a:p>
            <a:pPr>
              <a:defRPr/>
            </a:pPr>
            <a:endParaRPr lang="en-US" altLang="en-US" dirty="0"/>
          </a:p>
        </p:txBody>
      </p:sp>
      <p:sp>
        <p:nvSpPr>
          <p:cNvPr id="5" name="Footer Placeholder 4"/>
          <p:cNvSpPr>
            <a:spLocks noGrp="1"/>
          </p:cNvSpPr>
          <p:nvPr>
            <p:ph type="ftr" sz="quarter" idx="11"/>
          </p:nvPr>
        </p:nvSpPr>
        <p:spPr/>
        <p:txBody>
          <a:bodyPr/>
          <a:lstStyle>
            <a:lvl1pPr eaLnBrk="0" hangingPunct="0">
              <a:defRPr>
                <a:latin typeface="Times New Roman" pitchFamily="18" charset="0"/>
              </a:defRPr>
            </a:lvl1pPr>
          </a:lstStyle>
          <a:p>
            <a:pPr>
              <a:defRPr/>
            </a:pPr>
            <a:endParaRPr lang="en-US" altLang="en-US" dirty="0"/>
          </a:p>
        </p:txBody>
      </p:sp>
      <p:sp>
        <p:nvSpPr>
          <p:cNvPr id="6" name="Slide Number Placeholder 5"/>
          <p:cNvSpPr>
            <a:spLocks noGrp="1"/>
          </p:cNvSpPr>
          <p:nvPr>
            <p:ph type="sldNum" sz="quarter" idx="12"/>
          </p:nvPr>
        </p:nvSpPr>
        <p:spPr/>
        <p:txBody>
          <a:bodyPr/>
          <a:lstStyle>
            <a:lvl1pPr eaLnBrk="0" hangingPunct="0">
              <a:defRPr>
                <a:latin typeface="Times New Roman" pitchFamily="18" charset="0"/>
              </a:defRPr>
            </a:lvl1pPr>
          </a:lstStyle>
          <a:p>
            <a:pPr>
              <a:defRPr/>
            </a:pPr>
            <a:fld id="{9BD9A8AF-37BE-4E6B-B6B8-C0C465040CB3}" type="slidenum">
              <a:rPr lang="en-US" altLang="en-US"/>
              <a:pPr>
                <a:defRPr/>
              </a:pPr>
              <a:t>‹#›</a:t>
            </a:fld>
            <a:endParaRPr lang="en-US" altLang="en-US" dirty="0"/>
          </a:p>
        </p:txBody>
      </p:sp>
    </p:spTree>
    <p:extLst>
      <p:ext uri="{BB962C8B-B14F-4D97-AF65-F5344CB8AC3E}">
        <p14:creationId xmlns:p14="http://schemas.microsoft.com/office/powerpoint/2010/main" val="170919282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atin typeface="Times New Roman" pitchFamily="18" charset="0"/>
              </a:defRPr>
            </a:lvl1pPr>
          </a:lstStyle>
          <a:p>
            <a:pPr>
              <a:defRPr/>
            </a:pPr>
            <a:endParaRPr lang="en-US" altLang="en-US" dirty="0"/>
          </a:p>
        </p:txBody>
      </p:sp>
      <p:sp>
        <p:nvSpPr>
          <p:cNvPr id="5" name="Footer Placeholder 4"/>
          <p:cNvSpPr>
            <a:spLocks noGrp="1"/>
          </p:cNvSpPr>
          <p:nvPr>
            <p:ph type="ftr" sz="quarter" idx="11"/>
          </p:nvPr>
        </p:nvSpPr>
        <p:spPr/>
        <p:txBody>
          <a:bodyPr/>
          <a:lstStyle>
            <a:lvl1pPr eaLnBrk="0" hangingPunct="0">
              <a:defRPr>
                <a:latin typeface="Times New Roman" pitchFamily="18" charset="0"/>
              </a:defRPr>
            </a:lvl1pPr>
          </a:lstStyle>
          <a:p>
            <a:pPr>
              <a:defRPr/>
            </a:pPr>
            <a:endParaRPr lang="en-US" altLang="en-US" dirty="0"/>
          </a:p>
        </p:txBody>
      </p:sp>
      <p:sp>
        <p:nvSpPr>
          <p:cNvPr id="6" name="Slide Number Placeholder 5"/>
          <p:cNvSpPr>
            <a:spLocks noGrp="1"/>
          </p:cNvSpPr>
          <p:nvPr>
            <p:ph type="sldNum" sz="quarter" idx="12"/>
          </p:nvPr>
        </p:nvSpPr>
        <p:spPr/>
        <p:txBody>
          <a:bodyPr/>
          <a:lstStyle>
            <a:lvl1pPr eaLnBrk="0" hangingPunct="0">
              <a:defRPr>
                <a:latin typeface="Times New Roman" pitchFamily="18" charset="0"/>
              </a:defRPr>
            </a:lvl1pPr>
          </a:lstStyle>
          <a:p>
            <a:pPr>
              <a:defRPr/>
            </a:pPr>
            <a:fld id="{B2F9A3A3-FD38-4B35-97D4-FFECD84BB0FA}" type="slidenum">
              <a:rPr lang="en-US" altLang="en-US"/>
              <a:pPr>
                <a:defRPr/>
              </a:pPr>
              <a:t>‹#›</a:t>
            </a:fld>
            <a:endParaRPr lang="en-US" altLang="en-US" dirty="0"/>
          </a:p>
        </p:txBody>
      </p:sp>
    </p:spTree>
    <p:extLst>
      <p:ext uri="{BB962C8B-B14F-4D97-AF65-F5344CB8AC3E}">
        <p14:creationId xmlns:p14="http://schemas.microsoft.com/office/powerpoint/2010/main" val="199483655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hangingPunct="0">
              <a:defRPr>
                <a:latin typeface="Times New Roman" pitchFamily="18" charset="0"/>
              </a:defRPr>
            </a:lvl1pPr>
          </a:lstStyle>
          <a:p>
            <a:pPr>
              <a:defRPr/>
            </a:pPr>
            <a:endParaRPr lang="en-US" altLang="en-US" dirty="0"/>
          </a:p>
        </p:txBody>
      </p:sp>
      <p:sp>
        <p:nvSpPr>
          <p:cNvPr id="6" name="Footer Placeholder 5"/>
          <p:cNvSpPr>
            <a:spLocks noGrp="1"/>
          </p:cNvSpPr>
          <p:nvPr>
            <p:ph type="ftr" sz="quarter" idx="11"/>
          </p:nvPr>
        </p:nvSpPr>
        <p:spPr/>
        <p:txBody>
          <a:bodyPr/>
          <a:lstStyle>
            <a:lvl1pPr eaLnBrk="0" hangingPunct="0">
              <a:defRPr>
                <a:latin typeface="Times New Roman" pitchFamily="18" charset="0"/>
              </a:defRPr>
            </a:lvl1pPr>
          </a:lstStyle>
          <a:p>
            <a:pPr>
              <a:defRPr/>
            </a:pPr>
            <a:endParaRPr lang="en-US" altLang="en-US" dirty="0"/>
          </a:p>
        </p:txBody>
      </p:sp>
      <p:sp>
        <p:nvSpPr>
          <p:cNvPr id="7" name="Slide Number Placeholder 6"/>
          <p:cNvSpPr>
            <a:spLocks noGrp="1"/>
          </p:cNvSpPr>
          <p:nvPr>
            <p:ph type="sldNum" sz="quarter" idx="12"/>
          </p:nvPr>
        </p:nvSpPr>
        <p:spPr/>
        <p:txBody>
          <a:bodyPr/>
          <a:lstStyle>
            <a:lvl1pPr eaLnBrk="0" hangingPunct="0">
              <a:defRPr>
                <a:latin typeface="Times New Roman" pitchFamily="18" charset="0"/>
              </a:defRPr>
            </a:lvl1pPr>
          </a:lstStyle>
          <a:p>
            <a:pPr>
              <a:defRPr/>
            </a:pPr>
            <a:fld id="{395E9830-A854-4654-828E-91A0B1DE1B10}" type="slidenum">
              <a:rPr lang="en-US" altLang="en-US"/>
              <a:pPr>
                <a:defRPr/>
              </a:pPr>
              <a:t>‹#›</a:t>
            </a:fld>
            <a:endParaRPr lang="en-US" altLang="en-US" dirty="0"/>
          </a:p>
        </p:txBody>
      </p:sp>
    </p:spTree>
    <p:extLst>
      <p:ext uri="{BB962C8B-B14F-4D97-AF65-F5344CB8AC3E}">
        <p14:creationId xmlns:p14="http://schemas.microsoft.com/office/powerpoint/2010/main" val="209120638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hangingPunct="0">
              <a:defRPr>
                <a:latin typeface="Times New Roman" pitchFamily="18" charset="0"/>
              </a:defRPr>
            </a:lvl1pPr>
          </a:lstStyle>
          <a:p>
            <a:pPr>
              <a:defRPr/>
            </a:pPr>
            <a:endParaRPr lang="en-US" altLang="en-US" dirty="0"/>
          </a:p>
        </p:txBody>
      </p:sp>
      <p:sp>
        <p:nvSpPr>
          <p:cNvPr id="8" name="Footer Placeholder 7"/>
          <p:cNvSpPr>
            <a:spLocks noGrp="1"/>
          </p:cNvSpPr>
          <p:nvPr>
            <p:ph type="ftr" sz="quarter" idx="11"/>
          </p:nvPr>
        </p:nvSpPr>
        <p:spPr/>
        <p:txBody>
          <a:bodyPr/>
          <a:lstStyle>
            <a:lvl1pPr eaLnBrk="0" hangingPunct="0">
              <a:defRPr>
                <a:latin typeface="Times New Roman" pitchFamily="18" charset="0"/>
              </a:defRPr>
            </a:lvl1pPr>
          </a:lstStyle>
          <a:p>
            <a:pPr>
              <a:defRPr/>
            </a:pPr>
            <a:endParaRPr lang="en-US" altLang="en-US" dirty="0"/>
          </a:p>
        </p:txBody>
      </p:sp>
      <p:sp>
        <p:nvSpPr>
          <p:cNvPr id="9" name="Slide Number Placeholder 8"/>
          <p:cNvSpPr>
            <a:spLocks noGrp="1"/>
          </p:cNvSpPr>
          <p:nvPr>
            <p:ph type="sldNum" sz="quarter" idx="12"/>
          </p:nvPr>
        </p:nvSpPr>
        <p:spPr/>
        <p:txBody>
          <a:bodyPr/>
          <a:lstStyle>
            <a:lvl1pPr eaLnBrk="0" hangingPunct="0">
              <a:defRPr>
                <a:latin typeface="Times New Roman" pitchFamily="18" charset="0"/>
              </a:defRPr>
            </a:lvl1pPr>
          </a:lstStyle>
          <a:p>
            <a:pPr>
              <a:defRPr/>
            </a:pPr>
            <a:fld id="{FC2A04EA-C928-4996-ACA4-1E4AB940299A}" type="slidenum">
              <a:rPr lang="en-US" altLang="en-US"/>
              <a:pPr>
                <a:defRPr/>
              </a:pPr>
              <a:t>‹#›</a:t>
            </a:fld>
            <a:endParaRPr lang="en-US" altLang="en-US" dirty="0"/>
          </a:p>
        </p:txBody>
      </p:sp>
    </p:spTree>
    <p:extLst>
      <p:ext uri="{BB962C8B-B14F-4D97-AF65-F5344CB8AC3E}">
        <p14:creationId xmlns:p14="http://schemas.microsoft.com/office/powerpoint/2010/main" val="2564355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Shape 22"/>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Shape 23"/>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25" name="Shape 2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26" name="Shape 2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43" name="Shape 143"/>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marR="0" lvl="1" algn="l" rtl="0">
              <a:spcBef>
                <a:spcPts val="56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2pPr>
            <a:lvl3pPr marR="0" lvl="2" algn="l" rtl="0">
              <a:spcBef>
                <a:spcPts val="48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44" name="Shape 14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145" name="Shape 14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46" name="Shape 14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47" name="Shape 14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hangingPunct="0">
              <a:defRPr>
                <a:latin typeface="Times New Roman" pitchFamily="18" charset="0"/>
              </a:defRPr>
            </a:lvl1pPr>
          </a:lstStyle>
          <a:p>
            <a:pPr>
              <a:defRPr/>
            </a:pPr>
            <a:endParaRPr lang="en-US" altLang="en-US" dirty="0"/>
          </a:p>
        </p:txBody>
      </p:sp>
      <p:sp>
        <p:nvSpPr>
          <p:cNvPr id="4" name="Footer Placeholder 3"/>
          <p:cNvSpPr>
            <a:spLocks noGrp="1"/>
          </p:cNvSpPr>
          <p:nvPr>
            <p:ph type="ftr" sz="quarter" idx="11"/>
          </p:nvPr>
        </p:nvSpPr>
        <p:spPr/>
        <p:txBody>
          <a:bodyPr/>
          <a:lstStyle>
            <a:lvl1pPr eaLnBrk="0" hangingPunct="0">
              <a:defRPr>
                <a:latin typeface="Times New Roman" pitchFamily="18" charset="0"/>
              </a:defRPr>
            </a:lvl1pPr>
          </a:lstStyle>
          <a:p>
            <a:pPr>
              <a:defRPr/>
            </a:pPr>
            <a:endParaRPr lang="en-US" altLang="en-US" dirty="0"/>
          </a:p>
        </p:txBody>
      </p:sp>
      <p:sp>
        <p:nvSpPr>
          <p:cNvPr id="5" name="Slide Number Placeholder 4"/>
          <p:cNvSpPr>
            <a:spLocks noGrp="1"/>
          </p:cNvSpPr>
          <p:nvPr>
            <p:ph type="sldNum" sz="quarter" idx="12"/>
          </p:nvPr>
        </p:nvSpPr>
        <p:spPr/>
        <p:txBody>
          <a:bodyPr/>
          <a:lstStyle>
            <a:lvl1pPr eaLnBrk="0" hangingPunct="0">
              <a:defRPr>
                <a:latin typeface="Times New Roman" pitchFamily="18" charset="0"/>
              </a:defRPr>
            </a:lvl1pPr>
          </a:lstStyle>
          <a:p>
            <a:pPr>
              <a:defRPr/>
            </a:pPr>
            <a:fld id="{E5114239-1980-48C5-A021-AE2653EE3EAE}" type="slidenum">
              <a:rPr lang="en-US" altLang="en-US"/>
              <a:pPr>
                <a:defRPr/>
              </a:pPr>
              <a:t>‹#›</a:t>
            </a:fld>
            <a:endParaRPr lang="en-US" altLang="en-US" dirty="0"/>
          </a:p>
        </p:txBody>
      </p:sp>
    </p:spTree>
    <p:extLst>
      <p:ext uri="{BB962C8B-B14F-4D97-AF65-F5344CB8AC3E}">
        <p14:creationId xmlns:p14="http://schemas.microsoft.com/office/powerpoint/2010/main" val="60521481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hangingPunct="0">
              <a:defRPr>
                <a:latin typeface="Times New Roman" pitchFamily="18" charset="0"/>
              </a:defRPr>
            </a:lvl1pPr>
          </a:lstStyle>
          <a:p>
            <a:pPr>
              <a:defRPr/>
            </a:pPr>
            <a:endParaRPr lang="en-US" altLang="en-US" dirty="0"/>
          </a:p>
        </p:txBody>
      </p:sp>
      <p:sp>
        <p:nvSpPr>
          <p:cNvPr id="3" name="Footer Placeholder 2"/>
          <p:cNvSpPr>
            <a:spLocks noGrp="1"/>
          </p:cNvSpPr>
          <p:nvPr>
            <p:ph type="ftr" sz="quarter" idx="11"/>
          </p:nvPr>
        </p:nvSpPr>
        <p:spPr/>
        <p:txBody>
          <a:bodyPr/>
          <a:lstStyle>
            <a:lvl1pPr eaLnBrk="0" hangingPunct="0">
              <a:defRPr>
                <a:latin typeface="Times New Roman" pitchFamily="18" charset="0"/>
              </a:defRPr>
            </a:lvl1pPr>
          </a:lstStyle>
          <a:p>
            <a:pPr>
              <a:defRPr/>
            </a:pPr>
            <a:endParaRPr lang="en-US" altLang="en-US" dirty="0"/>
          </a:p>
        </p:txBody>
      </p:sp>
      <p:sp>
        <p:nvSpPr>
          <p:cNvPr id="4" name="Slide Number Placeholder 3"/>
          <p:cNvSpPr>
            <a:spLocks noGrp="1"/>
          </p:cNvSpPr>
          <p:nvPr>
            <p:ph type="sldNum" sz="quarter" idx="12"/>
          </p:nvPr>
        </p:nvSpPr>
        <p:spPr/>
        <p:txBody>
          <a:bodyPr/>
          <a:lstStyle>
            <a:lvl1pPr eaLnBrk="0" hangingPunct="0">
              <a:defRPr>
                <a:latin typeface="Times New Roman" pitchFamily="18" charset="0"/>
              </a:defRPr>
            </a:lvl1pPr>
          </a:lstStyle>
          <a:p>
            <a:pPr>
              <a:defRPr/>
            </a:pPr>
            <a:fld id="{0480EDD6-3B13-4EC4-A702-C7BC5ED7CBB1}" type="slidenum">
              <a:rPr lang="en-US" altLang="en-US"/>
              <a:pPr>
                <a:defRPr/>
              </a:pPr>
              <a:t>‹#›</a:t>
            </a:fld>
            <a:endParaRPr lang="en-US" altLang="en-US" dirty="0"/>
          </a:p>
        </p:txBody>
      </p:sp>
    </p:spTree>
    <p:extLst>
      <p:ext uri="{BB962C8B-B14F-4D97-AF65-F5344CB8AC3E}">
        <p14:creationId xmlns:p14="http://schemas.microsoft.com/office/powerpoint/2010/main" val="45798333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Times New Roman" pitchFamily="18" charset="0"/>
              </a:defRPr>
            </a:lvl1pPr>
          </a:lstStyle>
          <a:p>
            <a:pPr>
              <a:defRPr/>
            </a:pPr>
            <a:endParaRPr lang="en-US" altLang="en-US" dirty="0"/>
          </a:p>
        </p:txBody>
      </p:sp>
      <p:sp>
        <p:nvSpPr>
          <p:cNvPr id="6" name="Footer Placeholder 5"/>
          <p:cNvSpPr>
            <a:spLocks noGrp="1"/>
          </p:cNvSpPr>
          <p:nvPr>
            <p:ph type="ftr" sz="quarter" idx="11"/>
          </p:nvPr>
        </p:nvSpPr>
        <p:spPr/>
        <p:txBody>
          <a:bodyPr/>
          <a:lstStyle>
            <a:lvl1pPr eaLnBrk="0" hangingPunct="0">
              <a:defRPr>
                <a:latin typeface="Times New Roman" pitchFamily="18" charset="0"/>
              </a:defRPr>
            </a:lvl1pPr>
          </a:lstStyle>
          <a:p>
            <a:pPr>
              <a:defRPr/>
            </a:pPr>
            <a:endParaRPr lang="en-US" altLang="en-US" dirty="0"/>
          </a:p>
        </p:txBody>
      </p:sp>
      <p:sp>
        <p:nvSpPr>
          <p:cNvPr id="7" name="Slide Number Placeholder 6"/>
          <p:cNvSpPr>
            <a:spLocks noGrp="1"/>
          </p:cNvSpPr>
          <p:nvPr>
            <p:ph type="sldNum" sz="quarter" idx="12"/>
          </p:nvPr>
        </p:nvSpPr>
        <p:spPr/>
        <p:txBody>
          <a:bodyPr/>
          <a:lstStyle>
            <a:lvl1pPr eaLnBrk="0" hangingPunct="0">
              <a:defRPr>
                <a:latin typeface="Times New Roman" pitchFamily="18" charset="0"/>
              </a:defRPr>
            </a:lvl1pPr>
          </a:lstStyle>
          <a:p>
            <a:pPr>
              <a:defRPr/>
            </a:pPr>
            <a:fld id="{C34048FC-AB38-483C-9155-402F124301C3}" type="slidenum">
              <a:rPr lang="en-US" altLang="en-US"/>
              <a:pPr>
                <a:defRPr/>
              </a:pPr>
              <a:t>‹#›</a:t>
            </a:fld>
            <a:endParaRPr lang="en-US" altLang="en-US" dirty="0"/>
          </a:p>
        </p:txBody>
      </p:sp>
    </p:spTree>
    <p:extLst>
      <p:ext uri="{BB962C8B-B14F-4D97-AF65-F5344CB8AC3E}">
        <p14:creationId xmlns:p14="http://schemas.microsoft.com/office/powerpoint/2010/main" val="338886200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Times New Roman" pitchFamily="18" charset="0"/>
              </a:defRPr>
            </a:lvl1pPr>
          </a:lstStyle>
          <a:p>
            <a:pPr>
              <a:defRPr/>
            </a:pPr>
            <a:endParaRPr lang="en-US" altLang="en-US" dirty="0"/>
          </a:p>
        </p:txBody>
      </p:sp>
      <p:sp>
        <p:nvSpPr>
          <p:cNvPr id="6" name="Footer Placeholder 5"/>
          <p:cNvSpPr>
            <a:spLocks noGrp="1"/>
          </p:cNvSpPr>
          <p:nvPr>
            <p:ph type="ftr" sz="quarter" idx="11"/>
          </p:nvPr>
        </p:nvSpPr>
        <p:spPr/>
        <p:txBody>
          <a:bodyPr/>
          <a:lstStyle>
            <a:lvl1pPr eaLnBrk="0" hangingPunct="0">
              <a:defRPr>
                <a:latin typeface="Times New Roman" pitchFamily="18" charset="0"/>
              </a:defRPr>
            </a:lvl1pPr>
          </a:lstStyle>
          <a:p>
            <a:pPr>
              <a:defRPr/>
            </a:pPr>
            <a:endParaRPr lang="en-US" altLang="en-US" dirty="0"/>
          </a:p>
        </p:txBody>
      </p:sp>
      <p:sp>
        <p:nvSpPr>
          <p:cNvPr id="7" name="Slide Number Placeholder 6"/>
          <p:cNvSpPr>
            <a:spLocks noGrp="1"/>
          </p:cNvSpPr>
          <p:nvPr>
            <p:ph type="sldNum" sz="quarter" idx="12"/>
          </p:nvPr>
        </p:nvSpPr>
        <p:spPr/>
        <p:txBody>
          <a:bodyPr/>
          <a:lstStyle>
            <a:lvl1pPr eaLnBrk="0" hangingPunct="0">
              <a:defRPr>
                <a:latin typeface="Times New Roman" pitchFamily="18" charset="0"/>
              </a:defRPr>
            </a:lvl1pPr>
          </a:lstStyle>
          <a:p>
            <a:pPr>
              <a:defRPr/>
            </a:pPr>
            <a:fld id="{6BF806E3-21FA-43C5-9D6E-8C5DFC8BC22A}" type="slidenum">
              <a:rPr lang="en-US" altLang="en-US"/>
              <a:pPr>
                <a:defRPr/>
              </a:pPr>
              <a:t>‹#›</a:t>
            </a:fld>
            <a:endParaRPr lang="en-US" altLang="en-US" dirty="0"/>
          </a:p>
        </p:txBody>
      </p:sp>
    </p:spTree>
    <p:extLst>
      <p:ext uri="{BB962C8B-B14F-4D97-AF65-F5344CB8AC3E}">
        <p14:creationId xmlns:p14="http://schemas.microsoft.com/office/powerpoint/2010/main" val="295475950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Times New Roman" pitchFamily="18" charset="0"/>
              </a:defRPr>
            </a:lvl1pPr>
          </a:lstStyle>
          <a:p>
            <a:pPr>
              <a:defRPr/>
            </a:pPr>
            <a:endParaRPr lang="en-US" altLang="en-US" dirty="0"/>
          </a:p>
        </p:txBody>
      </p:sp>
      <p:sp>
        <p:nvSpPr>
          <p:cNvPr id="5" name="Footer Placeholder 4"/>
          <p:cNvSpPr>
            <a:spLocks noGrp="1"/>
          </p:cNvSpPr>
          <p:nvPr>
            <p:ph type="ftr" sz="quarter" idx="11"/>
          </p:nvPr>
        </p:nvSpPr>
        <p:spPr/>
        <p:txBody>
          <a:bodyPr/>
          <a:lstStyle>
            <a:lvl1pPr eaLnBrk="0" hangingPunct="0">
              <a:defRPr>
                <a:latin typeface="Times New Roman" pitchFamily="18" charset="0"/>
              </a:defRPr>
            </a:lvl1pPr>
          </a:lstStyle>
          <a:p>
            <a:pPr>
              <a:defRPr/>
            </a:pPr>
            <a:endParaRPr lang="en-US" altLang="en-US" dirty="0"/>
          </a:p>
        </p:txBody>
      </p:sp>
      <p:sp>
        <p:nvSpPr>
          <p:cNvPr id="6" name="Slide Number Placeholder 5"/>
          <p:cNvSpPr>
            <a:spLocks noGrp="1"/>
          </p:cNvSpPr>
          <p:nvPr>
            <p:ph type="sldNum" sz="quarter" idx="12"/>
          </p:nvPr>
        </p:nvSpPr>
        <p:spPr/>
        <p:txBody>
          <a:bodyPr/>
          <a:lstStyle>
            <a:lvl1pPr eaLnBrk="0" hangingPunct="0">
              <a:defRPr>
                <a:latin typeface="Times New Roman" pitchFamily="18" charset="0"/>
              </a:defRPr>
            </a:lvl1pPr>
          </a:lstStyle>
          <a:p>
            <a:pPr>
              <a:defRPr/>
            </a:pPr>
            <a:fld id="{9CD36F77-6053-4EFB-BF51-6A0CBE08A9F9}" type="slidenum">
              <a:rPr lang="en-US" altLang="en-US"/>
              <a:pPr>
                <a:defRPr/>
              </a:pPr>
              <a:t>‹#›</a:t>
            </a:fld>
            <a:endParaRPr lang="en-US" altLang="en-US" dirty="0"/>
          </a:p>
        </p:txBody>
      </p:sp>
    </p:spTree>
    <p:extLst>
      <p:ext uri="{BB962C8B-B14F-4D97-AF65-F5344CB8AC3E}">
        <p14:creationId xmlns:p14="http://schemas.microsoft.com/office/powerpoint/2010/main" val="133269343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Times New Roman" pitchFamily="18" charset="0"/>
              </a:defRPr>
            </a:lvl1pPr>
          </a:lstStyle>
          <a:p>
            <a:pPr>
              <a:defRPr/>
            </a:pPr>
            <a:endParaRPr lang="en-US" altLang="en-US" dirty="0"/>
          </a:p>
        </p:txBody>
      </p:sp>
      <p:sp>
        <p:nvSpPr>
          <p:cNvPr id="5" name="Footer Placeholder 4"/>
          <p:cNvSpPr>
            <a:spLocks noGrp="1"/>
          </p:cNvSpPr>
          <p:nvPr>
            <p:ph type="ftr" sz="quarter" idx="11"/>
          </p:nvPr>
        </p:nvSpPr>
        <p:spPr/>
        <p:txBody>
          <a:bodyPr/>
          <a:lstStyle>
            <a:lvl1pPr eaLnBrk="0" hangingPunct="0">
              <a:defRPr>
                <a:latin typeface="Times New Roman" pitchFamily="18" charset="0"/>
              </a:defRPr>
            </a:lvl1pPr>
          </a:lstStyle>
          <a:p>
            <a:pPr>
              <a:defRPr/>
            </a:pPr>
            <a:endParaRPr lang="en-US" altLang="en-US" dirty="0"/>
          </a:p>
        </p:txBody>
      </p:sp>
      <p:sp>
        <p:nvSpPr>
          <p:cNvPr id="6" name="Slide Number Placeholder 5"/>
          <p:cNvSpPr>
            <a:spLocks noGrp="1"/>
          </p:cNvSpPr>
          <p:nvPr>
            <p:ph type="sldNum" sz="quarter" idx="12"/>
          </p:nvPr>
        </p:nvSpPr>
        <p:spPr/>
        <p:txBody>
          <a:bodyPr/>
          <a:lstStyle>
            <a:lvl1pPr eaLnBrk="0" hangingPunct="0">
              <a:defRPr>
                <a:latin typeface="Times New Roman" pitchFamily="18" charset="0"/>
              </a:defRPr>
            </a:lvl1pPr>
          </a:lstStyle>
          <a:p>
            <a:pPr>
              <a:defRPr/>
            </a:pPr>
            <a:fld id="{EA982049-4C9B-462B-9FDC-6E072433334A}" type="slidenum">
              <a:rPr lang="en-US" altLang="en-US"/>
              <a:pPr>
                <a:defRPr/>
              </a:pPr>
              <a:t>‹#›</a:t>
            </a:fld>
            <a:endParaRPr lang="en-US" altLang="en-US" dirty="0"/>
          </a:p>
        </p:txBody>
      </p:sp>
    </p:spTree>
    <p:extLst>
      <p:ext uri="{BB962C8B-B14F-4D97-AF65-F5344CB8AC3E}">
        <p14:creationId xmlns:p14="http://schemas.microsoft.com/office/powerpoint/2010/main" val="17429149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50" name="Shape 150"/>
          <p:cNvSpPr txBox="1">
            <a:spLocks noGrp="1"/>
          </p:cNvSpPr>
          <p:nvPr>
            <p:ph type="body" idx="1"/>
          </p:nvPr>
        </p:nvSpPr>
        <p:spPr>
          <a:xfrm rot="5400000">
            <a:off x="2514600" y="152400"/>
            <a:ext cx="4114800" cy="77724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51" name="Shape 15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52" name="Shape 15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53" name="Shape 15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rot="5400000">
            <a:off x="4743450" y="2381250"/>
            <a:ext cx="5486400" cy="1943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56" name="Shape 156"/>
          <p:cNvSpPr txBox="1">
            <a:spLocks noGrp="1"/>
          </p:cNvSpPr>
          <p:nvPr>
            <p:ph type="body" idx="1"/>
          </p:nvPr>
        </p:nvSpPr>
        <p:spPr>
          <a:xfrm rot="5400000">
            <a:off x="781050" y="514350"/>
            <a:ext cx="5486400" cy="56769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57" name="Shape 157"/>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58" name="Shape 15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59" name="Shape 15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62" name="Shape 162"/>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63" name="Shape 163"/>
          <p:cNvSpPr txBox="1">
            <a:spLocks noGrp="1"/>
          </p:cNvSpPr>
          <p:nvPr>
            <p:ph type="body" idx="2"/>
          </p:nvPr>
        </p:nvSpPr>
        <p:spPr>
          <a:xfrm>
            <a:off x="4648200" y="1981200"/>
            <a:ext cx="3810000" cy="19812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64" name="Shape 164"/>
          <p:cNvSpPr txBox="1">
            <a:spLocks noGrp="1"/>
          </p:cNvSpPr>
          <p:nvPr>
            <p:ph type="body" idx="3"/>
          </p:nvPr>
        </p:nvSpPr>
        <p:spPr>
          <a:xfrm>
            <a:off x="4648200" y="4114800"/>
            <a:ext cx="3810000" cy="19812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65" name="Shape 16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66" name="Shape 16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67" name="Shape 16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hart" type="chart">
  <p:cSld name="CHART">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70" name="Shape 170"/>
          <p:cNvSpPr>
            <a:spLocks noGrp="1"/>
          </p:cNvSpPr>
          <p:nvPr>
            <p:ph type="chart" idx="2"/>
          </p:nvPr>
        </p:nvSpPr>
        <p:spPr>
          <a:xfrm>
            <a:off x="685800" y="1981200"/>
            <a:ext cx="7772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R="0" lvl="1"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R="0" lvl="2"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R="0" lvl="3"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71" name="Shape 17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72" name="Shape 17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73" name="Shape 17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83" name="Shape 183"/>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84" name="Shape 184"/>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85" name="Shape 18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86" name="Shape 186"/>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b="0" i="0" u="none" strike="noStrike" cap="none">
                <a:solidFill>
                  <a:srgbClr val="000000"/>
                </a:solidFill>
                <a:latin typeface="Times New Roman"/>
                <a:ea typeface="Times New Roman"/>
                <a:cs typeface="Times New Roman"/>
                <a:sym typeface="Times New Roman"/>
              </a:defRPr>
            </a:lvl1pPr>
            <a:lvl2pPr marL="0" marR="0" lvl="1" indent="0" algn="r" rtl="0">
              <a:spcBef>
                <a:spcPts val="0"/>
              </a:spcBef>
              <a:buNone/>
              <a:defRPr sz="1400" b="0" i="0" u="none" strike="noStrike" cap="none">
                <a:solidFill>
                  <a:srgbClr val="000000"/>
                </a:solidFill>
                <a:latin typeface="Times New Roman"/>
                <a:ea typeface="Times New Roman"/>
                <a:cs typeface="Times New Roman"/>
                <a:sym typeface="Times New Roman"/>
              </a:defRPr>
            </a:lvl2pPr>
            <a:lvl3pPr marL="0" marR="0" lvl="2" indent="0" algn="r" rtl="0">
              <a:spcBef>
                <a:spcPts val="0"/>
              </a:spcBef>
              <a:buNone/>
              <a:defRPr sz="1400" b="0" i="0" u="none" strike="noStrike" cap="none">
                <a:solidFill>
                  <a:srgbClr val="000000"/>
                </a:solidFill>
                <a:latin typeface="Times New Roman"/>
                <a:ea typeface="Times New Roman"/>
                <a:cs typeface="Times New Roman"/>
                <a:sym typeface="Times New Roman"/>
              </a:defRPr>
            </a:lvl3pPr>
            <a:lvl4pPr marL="0" marR="0" lvl="3" indent="0" algn="r" rtl="0">
              <a:spcBef>
                <a:spcPts val="0"/>
              </a:spcBef>
              <a:buNone/>
              <a:defRPr sz="1400" b="0" i="0" u="none" strike="noStrike" cap="none">
                <a:solidFill>
                  <a:srgbClr val="000000"/>
                </a:solidFill>
                <a:latin typeface="Times New Roman"/>
                <a:ea typeface="Times New Roman"/>
                <a:cs typeface="Times New Roman"/>
                <a:sym typeface="Times New Roman"/>
              </a:defRPr>
            </a:lvl4pPr>
            <a:lvl5pPr marL="0" marR="0" lvl="4" indent="0" algn="r" rtl="0">
              <a:spcBef>
                <a:spcPts val="0"/>
              </a:spcBef>
              <a:buNone/>
              <a:defRPr sz="1400" b="0" i="0" u="none" strike="noStrike" cap="none">
                <a:solidFill>
                  <a:srgbClr val="000000"/>
                </a:solidFill>
                <a:latin typeface="Times New Roman"/>
                <a:ea typeface="Times New Roman"/>
                <a:cs typeface="Times New Roman"/>
                <a:sym typeface="Times New Roman"/>
              </a:defRPr>
            </a:lvl5pPr>
            <a:lvl6pPr marL="0" marR="0" lvl="5" indent="0" algn="r" rtl="0">
              <a:spcBef>
                <a:spcPts val="0"/>
              </a:spcBef>
              <a:buNone/>
              <a:defRPr sz="1400" b="0" i="0" u="none" strike="noStrike" cap="none">
                <a:solidFill>
                  <a:srgbClr val="000000"/>
                </a:solidFill>
                <a:latin typeface="Times New Roman"/>
                <a:ea typeface="Times New Roman"/>
                <a:cs typeface="Times New Roman"/>
                <a:sym typeface="Times New Roman"/>
              </a:defRPr>
            </a:lvl6pPr>
            <a:lvl7pPr marL="0" marR="0" lvl="6" indent="0" algn="r" rtl="0">
              <a:spcBef>
                <a:spcPts val="0"/>
              </a:spcBef>
              <a:buNone/>
              <a:defRPr sz="1400" b="0" i="0" u="none" strike="noStrike" cap="none">
                <a:solidFill>
                  <a:srgbClr val="000000"/>
                </a:solidFill>
                <a:latin typeface="Times New Roman"/>
                <a:ea typeface="Times New Roman"/>
                <a:cs typeface="Times New Roman"/>
                <a:sym typeface="Times New Roman"/>
              </a:defRPr>
            </a:lvl7pPr>
            <a:lvl8pPr marL="0" marR="0" lvl="7" indent="0" algn="r" rtl="0">
              <a:spcBef>
                <a:spcPts val="0"/>
              </a:spcBef>
              <a:buNone/>
              <a:defRPr sz="1400" b="0" i="0" u="none" strike="noStrike" cap="none">
                <a:solidFill>
                  <a:srgbClr val="000000"/>
                </a:solidFill>
                <a:latin typeface="Times New Roman"/>
                <a:ea typeface="Times New Roman"/>
                <a:cs typeface="Times New Roman"/>
                <a:sym typeface="Times New Roman"/>
              </a:defRPr>
            </a:lvl8pPr>
            <a:lvl9pPr marL="0" marR="0" lvl="8" indent="0" algn="r" rtl="0">
              <a:spcBef>
                <a:spcPts val="0"/>
              </a:spcBef>
              <a:buNone/>
              <a:defRPr sz="1400" b="0" i="0" u="none" strike="noStrike" cap="none">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89" name="Shape 189"/>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90" name="Shape 19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91" name="Shape 19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b="0" i="0" u="none" strike="noStrike" cap="none">
                <a:solidFill>
                  <a:srgbClr val="000000"/>
                </a:solidFill>
                <a:latin typeface="Times New Roman"/>
                <a:ea typeface="Times New Roman"/>
                <a:cs typeface="Times New Roman"/>
                <a:sym typeface="Times New Roman"/>
              </a:defRPr>
            </a:lvl1pPr>
            <a:lvl2pPr marL="0" marR="0" lvl="1" indent="0" algn="r" rtl="0">
              <a:spcBef>
                <a:spcPts val="0"/>
              </a:spcBef>
              <a:buNone/>
              <a:defRPr sz="1400" b="0" i="0" u="none" strike="noStrike" cap="none">
                <a:solidFill>
                  <a:srgbClr val="000000"/>
                </a:solidFill>
                <a:latin typeface="Times New Roman"/>
                <a:ea typeface="Times New Roman"/>
                <a:cs typeface="Times New Roman"/>
                <a:sym typeface="Times New Roman"/>
              </a:defRPr>
            </a:lvl2pPr>
            <a:lvl3pPr marL="0" marR="0" lvl="2" indent="0" algn="r" rtl="0">
              <a:spcBef>
                <a:spcPts val="0"/>
              </a:spcBef>
              <a:buNone/>
              <a:defRPr sz="1400" b="0" i="0" u="none" strike="noStrike" cap="none">
                <a:solidFill>
                  <a:srgbClr val="000000"/>
                </a:solidFill>
                <a:latin typeface="Times New Roman"/>
                <a:ea typeface="Times New Roman"/>
                <a:cs typeface="Times New Roman"/>
                <a:sym typeface="Times New Roman"/>
              </a:defRPr>
            </a:lvl3pPr>
            <a:lvl4pPr marL="0" marR="0" lvl="3" indent="0" algn="r" rtl="0">
              <a:spcBef>
                <a:spcPts val="0"/>
              </a:spcBef>
              <a:buNone/>
              <a:defRPr sz="1400" b="0" i="0" u="none" strike="noStrike" cap="none">
                <a:solidFill>
                  <a:srgbClr val="000000"/>
                </a:solidFill>
                <a:latin typeface="Times New Roman"/>
                <a:ea typeface="Times New Roman"/>
                <a:cs typeface="Times New Roman"/>
                <a:sym typeface="Times New Roman"/>
              </a:defRPr>
            </a:lvl4pPr>
            <a:lvl5pPr marL="0" marR="0" lvl="4" indent="0" algn="r" rtl="0">
              <a:spcBef>
                <a:spcPts val="0"/>
              </a:spcBef>
              <a:buNone/>
              <a:defRPr sz="1400" b="0" i="0" u="none" strike="noStrike" cap="none">
                <a:solidFill>
                  <a:srgbClr val="000000"/>
                </a:solidFill>
                <a:latin typeface="Times New Roman"/>
                <a:ea typeface="Times New Roman"/>
                <a:cs typeface="Times New Roman"/>
                <a:sym typeface="Times New Roman"/>
              </a:defRPr>
            </a:lvl5pPr>
            <a:lvl6pPr marL="0" marR="0" lvl="5" indent="0" algn="r" rtl="0">
              <a:spcBef>
                <a:spcPts val="0"/>
              </a:spcBef>
              <a:buNone/>
              <a:defRPr sz="1400" b="0" i="0" u="none" strike="noStrike" cap="none">
                <a:solidFill>
                  <a:srgbClr val="000000"/>
                </a:solidFill>
                <a:latin typeface="Times New Roman"/>
                <a:ea typeface="Times New Roman"/>
                <a:cs typeface="Times New Roman"/>
                <a:sym typeface="Times New Roman"/>
              </a:defRPr>
            </a:lvl6pPr>
            <a:lvl7pPr marL="0" marR="0" lvl="6" indent="0" algn="r" rtl="0">
              <a:spcBef>
                <a:spcPts val="0"/>
              </a:spcBef>
              <a:buNone/>
              <a:defRPr sz="1400" b="0" i="0" u="none" strike="noStrike" cap="none">
                <a:solidFill>
                  <a:srgbClr val="000000"/>
                </a:solidFill>
                <a:latin typeface="Times New Roman"/>
                <a:ea typeface="Times New Roman"/>
                <a:cs typeface="Times New Roman"/>
                <a:sym typeface="Times New Roman"/>
              </a:defRPr>
            </a:lvl7pPr>
            <a:lvl8pPr marL="0" marR="0" lvl="7" indent="0" algn="r" rtl="0">
              <a:spcBef>
                <a:spcPts val="0"/>
              </a:spcBef>
              <a:buNone/>
              <a:defRPr sz="1400" b="0" i="0" u="none" strike="noStrike" cap="none">
                <a:solidFill>
                  <a:srgbClr val="000000"/>
                </a:solidFill>
                <a:latin typeface="Times New Roman"/>
                <a:ea typeface="Times New Roman"/>
                <a:cs typeface="Times New Roman"/>
                <a:sym typeface="Times New Roman"/>
              </a:defRPr>
            </a:lvl8pPr>
            <a:lvl9pPr marL="0" marR="0" lvl="8" indent="0" algn="r" rtl="0">
              <a:spcBef>
                <a:spcPts val="0"/>
              </a:spcBef>
              <a:buNone/>
              <a:defRPr sz="1400" b="0" i="0" u="none" strike="noStrike" cap="none">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94" name="Shape 194"/>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95" name="Shape 195"/>
          <p:cNvSpPr txBox="1">
            <a:spLocks noGrp="1"/>
          </p:cNvSpPr>
          <p:nvPr>
            <p:ph type="body" idx="2"/>
          </p:nvPr>
        </p:nvSpPr>
        <p:spPr>
          <a:xfrm>
            <a:off x="4648200" y="1981200"/>
            <a:ext cx="3810000" cy="4114800"/>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96" name="Shape 196"/>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97" name="Shape 19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98" name="Shape 19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b="0" i="0" u="none" strike="noStrike" cap="none">
                <a:solidFill>
                  <a:srgbClr val="000000"/>
                </a:solidFill>
                <a:latin typeface="Times New Roman"/>
                <a:ea typeface="Times New Roman"/>
                <a:cs typeface="Times New Roman"/>
                <a:sym typeface="Times New Roman"/>
              </a:defRPr>
            </a:lvl1pPr>
            <a:lvl2pPr marL="0" marR="0" lvl="1" indent="0" algn="r" rtl="0">
              <a:spcBef>
                <a:spcPts val="0"/>
              </a:spcBef>
              <a:buNone/>
              <a:defRPr sz="1400" b="0" i="0" u="none" strike="noStrike" cap="none">
                <a:solidFill>
                  <a:srgbClr val="000000"/>
                </a:solidFill>
                <a:latin typeface="Times New Roman"/>
                <a:ea typeface="Times New Roman"/>
                <a:cs typeface="Times New Roman"/>
                <a:sym typeface="Times New Roman"/>
              </a:defRPr>
            </a:lvl2pPr>
            <a:lvl3pPr marL="0" marR="0" lvl="2" indent="0" algn="r" rtl="0">
              <a:spcBef>
                <a:spcPts val="0"/>
              </a:spcBef>
              <a:buNone/>
              <a:defRPr sz="1400" b="0" i="0" u="none" strike="noStrike" cap="none">
                <a:solidFill>
                  <a:srgbClr val="000000"/>
                </a:solidFill>
                <a:latin typeface="Times New Roman"/>
                <a:ea typeface="Times New Roman"/>
                <a:cs typeface="Times New Roman"/>
                <a:sym typeface="Times New Roman"/>
              </a:defRPr>
            </a:lvl3pPr>
            <a:lvl4pPr marL="0" marR="0" lvl="3" indent="0" algn="r" rtl="0">
              <a:spcBef>
                <a:spcPts val="0"/>
              </a:spcBef>
              <a:buNone/>
              <a:defRPr sz="1400" b="0" i="0" u="none" strike="noStrike" cap="none">
                <a:solidFill>
                  <a:srgbClr val="000000"/>
                </a:solidFill>
                <a:latin typeface="Times New Roman"/>
                <a:ea typeface="Times New Roman"/>
                <a:cs typeface="Times New Roman"/>
                <a:sym typeface="Times New Roman"/>
              </a:defRPr>
            </a:lvl4pPr>
            <a:lvl5pPr marL="0" marR="0" lvl="4" indent="0" algn="r" rtl="0">
              <a:spcBef>
                <a:spcPts val="0"/>
              </a:spcBef>
              <a:buNone/>
              <a:defRPr sz="1400" b="0" i="0" u="none" strike="noStrike" cap="none">
                <a:solidFill>
                  <a:srgbClr val="000000"/>
                </a:solidFill>
                <a:latin typeface="Times New Roman"/>
                <a:ea typeface="Times New Roman"/>
                <a:cs typeface="Times New Roman"/>
                <a:sym typeface="Times New Roman"/>
              </a:defRPr>
            </a:lvl5pPr>
            <a:lvl6pPr marL="0" marR="0" lvl="5" indent="0" algn="r" rtl="0">
              <a:spcBef>
                <a:spcPts val="0"/>
              </a:spcBef>
              <a:buNone/>
              <a:defRPr sz="1400" b="0" i="0" u="none" strike="noStrike" cap="none">
                <a:solidFill>
                  <a:srgbClr val="000000"/>
                </a:solidFill>
                <a:latin typeface="Times New Roman"/>
                <a:ea typeface="Times New Roman"/>
                <a:cs typeface="Times New Roman"/>
                <a:sym typeface="Times New Roman"/>
              </a:defRPr>
            </a:lvl6pPr>
            <a:lvl7pPr marL="0" marR="0" lvl="6" indent="0" algn="r" rtl="0">
              <a:spcBef>
                <a:spcPts val="0"/>
              </a:spcBef>
              <a:buNone/>
              <a:defRPr sz="1400" b="0" i="0" u="none" strike="noStrike" cap="none">
                <a:solidFill>
                  <a:srgbClr val="000000"/>
                </a:solidFill>
                <a:latin typeface="Times New Roman"/>
                <a:ea typeface="Times New Roman"/>
                <a:cs typeface="Times New Roman"/>
                <a:sym typeface="Times New Roman"/>
              </a:defRPr>
            </a:lvl7pPr>
            <a:lvl8pPr marL="0" marR="0" lvl="7" indent="0" algn="r" rtl="0">
              <a:spcBef>
                <a:spcPts val="0"/>
              </a:spcBef>
              <a:buNone/>
              <a:defRPr sz="1400" b="0" i="0" u="none" strike="noStrike" cap="none">
                <a:solidFill>
                  <a:srgbClr val="000000"/>
                </a:solidFill>
                <a:latin typeface="Times New Roman"/>
                <a:ea typeface="Times New Roman"/>
                <a:cs typeface="Times New Roman"/>
                <a:sym typeface="Times New Roman"/>
              </a:defRPr>
            </a:lvl8pPr>
            <a:lvl9pPr marL="0" marR="0" lvl="8" indent="0" algn="r" rtl="0">
              <a:spcBef>
                <a:spcPts val="0"/>
              </a:spcBef>
              <a:buNone/>
              <a:defRPr sz="1400" b="0" i="0" u="none" strike="noStrike" cap="none">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9"/>
        <p:cNvGrpSpPr/>
        <p:nvPr/>
      </p:nvGrpSpPr>
      <p:grpSpPr>
        <a:xfrm>
          <a:off x="0" y="0"/>
          <a:ext cx="0" cy="0"/>
          <a:chOff x="0" y="0"/>
          <a:chExt cx="0" cy="0"/>
        </a:xfrm>
      </p:grpSpPr>
      <p:sp>
        <p:nvSpPr>
          <p:cNvPr id="200" name="Shape 20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201" name="Shape 20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lstStyle>
            <a:lvl1pPr marR="0" lvl="0" algn="ctr" rtl="0">
              <a:spcBef>
                <a:spcPts val="64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marR="0" lvl="1" algn="ctr" rtl="0">
              <a:spcBef>
                <a:spcPts val="56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2pPr>
            <a:lvl3pPr marR="0" lvl="2" algn="ctr" rtl="0">
              <a:spcBef>
                <a:spcPts val="48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4pPr>
            <a:lvl5pPr marR="0" lvl="4"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5pPr>
            <a:lvl6pPr marR="0" lvl="5"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6pPr>
            <a:lvl7pPr marR="0" lvl="6"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7pPr>
            <a:lvl8pPr marR="0" lvl="7"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8pPr>
            <a:lvl9pPr marR="0" lvl="8"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202" name="Shape 20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03" name="Shape 20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04" name="Shape 20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4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207" name="Shape 20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Clr>
                <a:schemeClr val="dk1"/>
              </a:buClr>
              <a:buSzPts val="1800"/>
              <a:buFont typeface="Times New Roman"/>
              <a:buNone/>
              <a:defRPr sz="18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20"/>
              </a:spcBef>
              <a:spcAft>
                <a:spcPts val="0"/>
              </a:spcAft>
              <a:buClr>
                <a:schemeClr val="dk1"/>
              </a:buClr>
              <a:buSzPts val="1600"/>
              <a:buFont typeface="Times New Roman"/>
              <a:buNone/>
              <a:defRPr sz="16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endParaRPr/>
          </a:p>
        </p:txBody>
      </p:sp>
      <p:sp>
        <p:nvSpPr>
          <p:cNvPr id="208" name="Shape 208"/>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09" name="Shape 20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10" name="Shape 21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Shape 29"/>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75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375"/>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375"/>
              </a:spcBef>
              <a:spcAft>
                <a:spcPts val="0"/>
              </a:spcAft>
              <a:buClr>
                <a:srgbClr val="888888"/>
              </a:buClr>
              <a:buSzPts val="1350"/>
              <a:buFont typeface="Arial"/>
              <a:buNone/>
              <a:defRPr sz="135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31" name="Shape 3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32" name="Shape 3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213" name="Shape 21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214" name="Shape 21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215" name="Shape 21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216" name="Shape 21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217" name="Shape 217"/>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18" name="Shape 21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19" name="Shape 21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0"/>
        <p:cNvGrpSpPr/>
        <p:nvPr/>
      </p:nvGrpSpPr>
      <p:grpSpPr>
        <a:xfrm>
          <a:off x="0" y="0"/>
          <a:ext cx="0" cy="0"/>
          <a:chOff x="0" y="0"/>
          <a:chExt cx="0" cy="0"/>
        </a:xfrm>
      </p:grpSpPr>
      <p:sp>
        <p:nvSpPr>
          <p:cNvPr id="221" name="Shape 22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22" name="Shape 22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23" name="Shape 22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226" name="Shape 22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227" name="Shape 22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228" name="Shape 228"/>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29" name="Shape 22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30" name="Shape 23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233" name="Shape 233"/>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marR="0" lvl="1" algn="l" rtl="0">
              <a:spcBef>
                <a:spcPts val="56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2pPr>
            <a:lvl3pPr marR="0" lvl="2" algn="l" rtl="0">
              <a:spcBef>
                <a:spcPts val="48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34" name="Shape 23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235" name="Shape 23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36" name="Shape 23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37" name="Shape 23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240" name="Shape 240"/>
          <p:cNvSpPr txBox="1">
            <a:spLocks noGrp="1"/>
          </p:cNvSpPr>
          <p:nvPr>
            <p:ph type="body" idx="1"/>
          </p:nvPr>
        </p:nvSpPr>
        <p:spPr>
          <a:xfrm rot="5400000">
            <a:off x="2514600" y="152400"/>
            <a:ext cx="4114800" cy="77724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241" name="Shape 24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42" name="Shape 24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43" name="Shape 24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rot="5400000">
            <a:off x="4743450" y="2381250"/>
            <a:ext cx="5486400" cy="1943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246" name="Shape 246"/>
          <p:cNvSpPr txBox="1">
            <a:spLocks noGrp="1"/>
          </p:cNvSpPr>
          <p:nvPr>
            <p:ph type="body" idx="1"/>
          </p:nvPr>
        </p:nvSpPr>
        <p:spPr>
          <a:xfrm rot="5400000">
            <a:off x="781050" y="514350"/>
            <a:ext cx="5486400" cy="56769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247" name="Shape 247"/>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48" name="Shape 24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49" name="Shape 24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252" name="Shape 252"/>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253" name="Shape 253"/>
          <p:cNvSpPr txBox="1">
            <a:spLocks noGrp="1"/>
          </p:cNvSpPr>
          <p:nvPr>
            <p:ph type="body" idx="2"/>
          </p:nvPr>
        </p:nvSpPr>
        <p:spPr>
          <a:xfrm>
            <a:off x="4648200" y="1981200"/>
            <a:ext cx="3810000" cy="19812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254" name="Shape 254"/>
          <p:cNvSpPr txBox="1">
            <a:spLocks noGrp="1"/>
          </p:cNvSpPr>
          <p:nvPr>
            <p:ph type="body" idx="3"/>
          </p:nvPr>
        </p:nvSpPr>
        <p:spPr>
          <a:xfrm>
            <a:off x="4648200" y="4114800"/>
            <a:ext cx="3810000" cy="19812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255" name="Shape 25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56" name="Shape 25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57" name="Shape 25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hart" type="chart">
  <p:cSld name="CHART">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260" name="Shape 260"/>
          <p:cNvSpPr>
            <a:spLocks noGrp="1"/>
          </p:cNvSpPr>
          <p:nvPr>
            <p:ph type="chart" idx="2"/>
          </p:nvPr>
        </p:nvSpPr>
        <p:spPr>
          <a:xfrm>
            <a:off x="685800" y="1981200"/>
            <a:ext cx="7772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R="0" lvl="1"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R="0" lvl="2"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R="0" lvl="3"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61" name="Shape 26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62" name="Shape 26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63" name="Shape 26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273" name="Shape 273"/>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274" name="Shape 274"/>
          <p:cNvSpPr txBox="1">
            <a:spLocks noGrp="1"/>
          </p:cNvSpPr>
          <p:nvPr>
            <p:ph type="body" idx="2"/>
          </p:nvPr>
        </p:nvSpPr>
        <p:spPr>
          <a:xfrm>
            <a:off x="4648200" y="1981200"/>
            <a:ext cx="3810000" cy="4114800"/>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275" name="Shape 27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76" name="Shape 27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77" name="Shape 27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b="0" i="0" u="none" strike="noStrike" cap="none">
                <a:solidFill>
                  <a:srgbClr val="000000"/>
                </a:solidFill>
                <a:latin typeface="Times New Roman"/>
                <a:ea typeface="Times New Roman"/>
                <a:cs typeface="Times New Roman"/>
                <a:sym typeface="Times New Roman"/>
              </a:defRPr>
            </a:lvl1pPr>
            <a:lvl2pPr marL="0" marR="0" lvl="1" indent="0" algn="r" rtl="0">
              <a:spcBef>
                <a:spcPts val="0"/>
              </a:spcBef>
              <a:buNone/>
              <a:defRPr sz="1400" b="0" i="0" u="none" strike="noStrike" cap="none">
                <a:solidFill>
                  <a:srgbClr val="000000"/>
                </a:solidFill>
                <a:latin typeface="Times New Roman"/>
                <a:ea typeface="Times New Roman"/>
                <a:cs typeface="Times New Roman"/>
                <a:sym typeface="Times New Roman"/>
              </a:defRPr>
            </a:lvl2pPr>
            <a:lvl3pPr marL="0" marR="0" lvl="2" indent="0" algn="r" rtl="0">
              <a:spcBef>
                <a:spcPts val="0"/>
              </a:spcBef>
              <a:buNone/>
              <a:defRPr sz="1400" b="0" i="0" u="none" strike="noStrike" cap="none">
                <a:solidFill>
                  <a:srgbClr val="000000"/>
                </a:solidFill>
                <a:latin typeface="Times New Roman"/>
                <a:ea typeface="Times New Roman"/>
                <a:cs typeface="Times New Roman"/>
                <a:sym typeface="Times New Roman"/>
              </a:defRPr>
            </a:lvl3pPr>
            <a:lvl4pPr marL="0" marR="0" lvl="3" indent="0" algn="r" rtl="0">
              <a:spcBef>
                <a:spcPts val="0"/>
              </a:spcBef>
              <a:buNone/>
              <a:defRPr sz="1400" b="0" i="0" u="none" strike="noStrike" cap="none">
                <a:solidFill>
                  <a:srgbClr val="000000"/>
                </a:solidFill>
                <a:latin typeface="Times New Roman"/>
                <a:ea typeface="Times New Roman"/>
                <a:cs typeface="Times New Roman"/>
                <a:sym typeface="Times New Roman"/>
              </a:defRPr>
            </a:lvl4pPr>
            <a:lvl5pPr marL="0" marR="0" lvl="4" indent="0" algn="r" rtl="0">
              <a:spcBef>
                <a:spcPts val="0"/>
              </a:spcBef>
              <a:buNone/>
              <a:defRPr sz="1400" b="0" i="0" u="none" strike="noStrike" cap="none">
                <a:solidFill>
                  <a:srgbClr val="000000"/>
                </a:solidFill>
                <a:latin typeface="Times New Roman"/>
                <a:ea typeface="Times New Roman"/>
                <a:cs typeface="Times New Roman"/>
                <a:sym typeface="Times New Roman"/>
              </a:defRPr>
            </a:lvl5pPr>
            <a:lvl6pPr marL="0" marR="0" lvl="5" indent="0" algn="r" rtl="0">
              <a:spcBef>
                <a:spcPts val="0"/>
              </a:spcBef>
              <a:buNone/>
              <a:defRPr sz="1400" b="0" i="0" u="none" strike="noStrike" cap="none">
                <a:solidFill>
                  <a:srgbClr val="000000"/>
                </a:solidFill>
                <a:latin typeface="Times New Roman"/>
                <a:ea typeface="Times New Roman"/>
                <a:cs typeface="Times New Roman"/>
                <a:sym typeface="Times New Roman"/>
              </a:defRPr>
            </a:lvl6pPr>
            <a:lvl7pPr marL="0" marR="0" lvl="6" indent="0" algn="r" rtl="0">
              <a:spcBef>
                <a:spcPts val="0"/>
              </a:spcBef>
              <a:buNone/>
              <a:defRPr sz="1400" b="0" i="0" u="none" strike="noStrike" cap="none">
                <a:solidFill>
                  <a:srgbClr val="000000"/>
                </a:solidFill>
                <a:latin typeface="Times New Roman"/>
                <a:ea typeface="Times New Roman"/>
                <a:cs typeface="Times New Roman"/>
                <a:sym typeface="Times New Roman"/>
              </a:defRPr>
            </a:lvl7pPr>
            <a:lvl8pPr marL="0" marR="0" lvl="7" indent="0" algn="r" rtl="0">
              <a:spcBef>
                <a:spcPts val="0"/>
              </a:spcBef>
              <a:buNone/>
              <a:defRPr sz="1400" b="0" i="0" u="none" strike="noStrike" cap="none">
                <a:solidFill>
                  <a:srgbClr val="000000"/>
                </a:solidFill>
                <a:latin typeface="Times New Roman"/>
                <a:ea typeface="Times New Roman"/>
                <a:cs typeface="Times New Roman"/>
                <a:sym typeface="Times New Roman"/>
              </a:defRPr>
            </a:lvl8pPr>
            <a:lvl9pPr marL="0" marR="0" lvl="8" indent="0" algn="r" rtl="0">
              <a:spcBef>
                <a:spcPts val="0"/>
              </a:spcBef>
              <a:buNone/>
              <a:defRPr sz="1400" b="0" i="0" u="none" strike="noStrike" cap="none">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280" name="Shape 280"/>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81" name="Shape 28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82" name="Shape 28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b="0" i="0" u="none" strike="noStrike" cap="none">
                <a:solidFill>
                  <a:srgbClr val="000000"/>
                </a:solidFill>
                <a:latin typeface="Times New Roman"/>
                <a:ea typeface="Times New Roman"/>
                <a:cs typeface="Times New Roman"/>
                <a:sym typeface="Times New Roman"/>
              </a:defRPr>
            </a:lvl1pPr>
            <a:lvl2pPr marL="0" marR="0" lvl="1" indent="0" algn="r" rtl="0">
              <a:spcBef>
                <a:spcPts val="0"/>
              </a:spcBef>
              <a:buNone/>
              <a:defRPr sz="1400" b="0" i="0" u="none" strike="noStrike" cap="none">
                <a:solidFill>
                  <a:srgbClr val="000000"/>
                </a:solidFill>
                <a:latin typeface="Times New Roman"/>
                <a:ea typeface="Times New Roman"/>
                <a:cs typeface="Times New Roman"/>
                <a:sym typeface="Times New Roman"/>
              </a:defRPr>
            </a:lvl2pPr>
            <a:lvl3pPr marL="0" marR="0" lvl="2" indent="0" algn="r" rtl="0">
              <a:spcBef>
                <a:spcPts val="0"/>
              </a:spcBef>
              <a:buNone/>
              <a:defRPr sz="1400" b="0" i="0" u="none" strike="noStrike" cap="none">
                <a:solidFill>
                  <a:srgbClr val="000000"/>
                </a:solidFill>
                <a:latin typeface="Times New Roman"/>
                <a:ea typeface="Times New Roman"/>
                <a:cs typeface="Times New Roman"/>
                <a:sym typeface="Times New Roman"/>
              </a:defRPr>
            </a:lvl3pPr>
            <a:lvl4pPr marL="0" marR="0" lvl="3" indent="0" algn="r" rtl="0">
              <a:spcBef>
                <a:spcPts val="0"/>
              </a:spcBef>
              <a:buNone/>
              <a:defRPr sz="1400" b="0" i="0" u="none" strike="noStrike" cap="none">
                <a:solidFill>
                  <a:srgbClr val="000000"/>
                </a:solidFill>
                <a:latin typeface="Times New Roman"/>
                <a:ea typeface="Times New Roman"/>
                <a:cs typeface="Times New Roman"/>
                <a:sym typeface="Times New Roman"/>
              </a:defRPr>
            </a:lvl4pPr>
            <a:lvl5pPr marL="0" marR="0" lvl="4" indent="0" algn="r" rtl="0">
              <a:spcBef>
                <a:spcPts val="0"/>
              </a:spcBef>
              <a:buNone/>
              <a:defRPr sz="1400" b="0" i="0" u="none" strike="noStrike" cap="none">
                <a:solidFill>
                  <a:srgbClr val="000000"/>
                </a:solidFill>
                <a:latin typeface="Times New Roman"/>
                <a:ea typeface="Times New Roman"/>
                <a:cs typeface="Times New Roman"/>
                <a:sym typeface="Times New Roman"/>
              </a:defRPr>
            </a:lvl5pPr>
            <a:lvl6pPr marL="0" marR="0" lvl="5" indent="0" algn="r" rtl="0">
              <a:spcBef>
                <a:spcPts val="0"/>
              </a:spcBef>
              <a:buNone/>
              <a:defRPr sz="1400" b="0" i="0" u="none" strike="noStrike" cap="none">
                <a:solidFill>
                  <a:srgbClr val="000000"/>
                </a:solidFill>
                <a:latin typeface="Times New Roman"/>
                <a:ea typeface="Times New Roman"/>
                <a:cs typeface="Times New Roman"/>
                <a:sym typeface="Times New Roman"/>
              </a:defRPr>
            </a:lvl6pPr>
            <a:lvl7pPr marL="0" marR="0" lvl="6" indent="0" algn="r" rtl="0">
              <a:spcBef>
                <a:spcPts val="0"/>
              </a:spcBef>
              <a:buNone/>
              <a:defRPr sz="1400" b="0" i="0" u="none" strike="noStrike" cap="none">
                <a:solidFill>
                  <a:srgbClr val="000000"/>
                </a:solidFill>
                <a:latin typeface="Times New Roman"/>
                <a:ea typeface="Times New Roman"/>
                <a:cs typeface="Times New Roman"/>
                <a:sym typeface="Times New Roman"/>
              </a:defRPr>
            </a:lvl7pPr>
            <a:lvl8pPr marL="0" marR="0" lvl="7" indent="0" algn="r" rtl="0">
              <a:spcBef>
                <a:spcPts val="0"/>
              </a:spcBef>
              <a:buNone/>
              <a:defRPr sz="1400" b="0" i="0" u="none" strike="noStrike" cap="none">
                <a:solidFill>
                  <a:srgbClr val="000000"/>
                </a:solidFill>
                <a:latin typeface="Times New Roman"/>
                <a:ea typeface="Times New Roman"/>
                <a:cs typeface="Times New Roman"/>
                <a:sym typeface="Times New Roman"/>
              </a:defRPr>
            </a:lvl8pPr>
            <a:lvl9pPr marL="0" marR="0" lvl="8" indent="0" algn="r" rtl="0">
              <a:spcBef>
                <a:spcPts val="0"/>
              </a:spcBef>
              <a:buNone/>
              <a:defRPr sz="1400" b="0" i="0" u="none" strike="noStrike" cap="none">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Shape 35"/>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38" name="Shape 3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39" name="Shape 3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3"/>
        <p:cNvGrpSpPr/>
        <p:nvPr/>
      </p:nvGrpSpPr>
      <p:grpSpPr>
        <a:xfrm>
          <a:off x="0" y="0"/>
          <a:ext cx="0" cy="0"/>
          <a:chOff x="0" y="0"/>
          <a:chExt cx="0" cy="0"/>
        </a:xfrm>
      </p:grpSpPr>
      <p:sp>
        <p:nvSpPr>
          <p:cNvPr id="284" name="Shape 284"/>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85" name="Shape 28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86" name="Shape 286"/>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289" name="Shape 289"/>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290" name="Shape 290"/>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91" name="Shape 29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92" name="Shape 29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3"/>
        <p:cNvGrpSpPr/>
        <p:nvPr/>
      </p:nvGrpSpPr>
      <p:grpSpPr>
        <a:xfrm>
          <a:off x="0" y="0"/>
          <a:ext cx="0" cy="0"/>
          <a:chOff x="0" y="0"/>
          <a:chExt cx="0" cy="0"/>
        </a:xfrm>
      </p:grpSpPr>
      <p:sp>
        <p:nvSpPr>
          <p:cNvPr id="294" name="Shape 294"/>
          <p:cNvSpPr txBox="1">
            <a:spLocks noGrp="1"/>
          </p:cNvSpPr>
          <p:nvPr>
            <p:ph type="ctrTitle"/>
          </p:nvPr>
        </p:nvSpPr>
        <p:spPr>
          <a:xfrm>
            <a:off x="685800" y="2130432"/>
            <a:ext cx="7772400" cy="14700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295" name="Shape 29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lstStyle>
            <a:lvl1pPr marR="0" lvl="0" algn="ctr" rtl="0">
              <a:spcBef>
                <a:spcPts val="64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marR="0" lvl="1" algn="ctr" rtl="0">
              <a:spcBef>
                <a:spcPts val="56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2pPr>
            <a:lvl3pPr marR="0" lvl="2" algn="ctr" rtl="0">
              <a:spcBef>
                <a:spcPts val="48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4pPr>
            <a:lvl5pPr marR="0" lvl="4"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5pPr>
            <a:lvl6pPr marR="0" lvl="5"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6pPr>
            <a:lvl7pPr marR="0" lvl="6"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7pPr>
            <a:lvl8pPr marR="0" lvl="7"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8pPr>
            <a:lvl9pPr marR="0" lvl="8"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296" name="Shape 296"/>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97" name="Shape 29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98" name="Shape 29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4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301" name="Shape 301"/>
          <p:cNvSpPr txBox="1">
            <a:spLocks noGrp="1"/>
          </p:cNvSpPr>
          <p:nvPr>
            <p:ph type="body" idx="1"/>
          </p:nvPr>
        </p:nvSpPr>
        <p:spPr>
          <a:xfrm>
            <a:off x="722313" y="2906720"/>
            <a:ext cx="7772400" cy="1500187"/>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Clr>
                <a:schemeClr val="dk1"/>
              </a:buClr>
              <a:buSzPts val="1800"/>
              <a:buFont typeface="Times New Roman"/>
              <a:buNone/>
              <a:defRPr sz="18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20"/>
              </a:spcBef>
              <a:spcAft>
                <a:spcPts val="0"/>
              </a:spcAft>
              <a:buClr>
                <a:schemeClr val="dk1"/>
              </a:buClr>
              <a:buSzPts val="1600"/>
              <a:buFont typeface="Times New Roman"/>
              <a:buNone/>
              <a:defRPr sz="16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endParaRPr/>
          </a:p>
        </p:txBody>
      </p:sp>
      <p:sp>
        <p:nvSpPr>
          <p:cNvPr id="302" name="Shape 30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03" name="Shape 30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04" name="Shape 30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307" name="Shape 307"/>
          <p:cNvSpPr txBox="1">
            <a:spLocks noGrp="1"/>
          </p:cNvSpPr>
          <p:nvPr>
            <p:ph type="body" idx="1"/>
          </p:nvPr>
        </p:nvSpPr>
        <p:spPr>
          <a:xfrm>
            <a:off x="457203" y="1535113"/>
            <a:ext cx="4040188"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308" name="Shape 308"/>
          <p:cNvSpPr txBox="1">
            <a:spLocks noGrp="1"/>
          </p:cNvSpPr>
          <p:nvPr>
            <p:ph type="body" idx="2"/>
          </p:nvPr>
        </p:nvSpPr>
        <p:spPr>
          <a:xfrm>
            <a:off x="457203" y="2174875"/>
            <a:ext cx="4040188"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309" name="Shape 309"/>
          <p:cNvSpPr txBox="1">
            <a:spLocks noGrp="1"/>
          </p:cNvSpPr>
          <p:nvPr>
            <p:ph type="body" idx="3"/>
          </p:nvPr>
        </p:nvSpPr>
        <p:spPr>
          <a:xfrm>
            <a:off x="4645034" y="1535113"/>
            <a:ext cx="4041775"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310" name="Shape 310"/>
          <p:cNvSpPr txBox="1">
            <a:spLocks noGrp="1"/>
          </p:cNvSpPr>
          <p:nvPr>
            <p:ph type="body" idx="4"/>
          </p:nvPr>
        </p:nvSpPr>
        <p:spPr>
          <a:xfrm>
            <a:off x="4645034" y="2174875"/>
            <a:ext cx="4041775"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311" name="Shape 31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12" name="Shape 31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13" name="Shape 31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457209" y="273050"/>
            <a:ext cx="3008313" cy="116205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316" name="Shape 316"/>
          <p:cNvSpPr txBox="1">
            <a:spLocks noGrp="1"/>
          </p:cNvSpPr>
          <p:nvPr>
            <p:ph type="body" idx="1"/>
          </p:nvPr>
        </p:nvSpPr>
        <p:spPr>
          <a:xfrm>
            <a:off x="3575058" y="273057"/>
            <a:ext cx="5111751" cy="585311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317" name="Shape 317"/>
          <p:cNvSpPr txBox="1">
            <a:spLocks noGrp="1"/>
          </p:cNvSpPr>
          <p:nvPr>
            <p:ph type="body" idx="2"/>
          </p:nvPr>
        </p:nvSpPr>
        <p:spPr>
          <a:xfrm>
            <a:off x="457209" y="1435107"/>
            <a:ext cx="3008313" cy="4691063"/>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318" name="Shape 318"/>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19" name="Shape 31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20" name="Shape 32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1792288" y="4800601"/>
            <a:ext cx="5486400" cy="566738"/>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323" name="Shape 323"/>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marR="0" lvl="1" algn="l" rtl="0">
              <a:spcBef>
                <a:spcPts val="56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2pPr>
            <a:lvl3pPr marR="0" lvl="2" algn="l" rtl="0">
              <a:spcBef>
                <a:spcPts val="48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24" name="Shape 324"/>
          <p:cNvSpPr txBox="1">
            <a:spLocks noGrp="1"/>
          </p:cNvSpPr>
          <p:nvPr>
            <p:ph type="body" idx="1"/>
          </p:nvPr>
        </p:nvSpPr>
        <p:spPr>
          <a:xfrm>
            <a:off x="1792288" y="5367339"/>
            <a:ext cx="5486400" cy="804862"/>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325" name="Shape 32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26" name="Shape 32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27" name="Shape 32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28"/>
        <p:cNvGrpSpPr/>
        <p:nvPr/>
      </p:nvGrpSpPr>
      <p:grpSpPr>
        <a:xfrm>
          <a:off x="0" y="0"/>
          <a:ext cx="0" cy="0"/>
          <a:chOff x="0" y="0"/>
          <a:chExt cx="0" cy="0"/>
        </a:xfrm>
      </p:grpSpPr>
      <p:sp>
        <p:nvSpPr>
          <p:cNvPr id="329" name="Shape 329"/>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330" name="Shape 330"/>
          <p:cNvSpPr txBox="1">
            <a:spLocks noGrp="1"/>
          </p:cNvSpPr>
          <p:nvPr>
            <p:ph type="body" idx="1"/>
          </p:nvPr>
        </p:nvSpPr>
        <p:spPr>
          <a:xfrm rot="5400000">
            <a:off x="2514600" y="152400"/>
            <a:ext cx="4114800" cy="77724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331" name="Shape 33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32" name="Shape 33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33" name="Shape 33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4"/>
        <p:cNvGrpSpPr/>
        <p:nvPr/>
      </p:nvGrpSpPr>
      <p:grpSpPr>
        <a:xfrm>
          <a:off x="0" y="0"/>
          <a:ext cx="0" cy="0"/>
          <a:chOff x="0" y="0"/>
          <a:chExt cx="0" cy="0"/>
        </a:xfrm>
      </p:grpSpPr>
      <p:sp>
        <p:nvSpPr>
          <p:cNvPr id="335" name="Shape 335"/>
          <p:cNvSpPr txBox="1">
            <a:spLocks noGrp="1"/>
          </p:cNvSpPr>
          <p:nvPr>
            <p:ph type="title"/>
          </p:nvPr>
        </p:nvSpPr>
        <p:spPr>
          <a:xfrm rot="5400000">
            <a:off x="4743453" y="2381250"/>
            <a:ext cx="5486400" cy="1943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336" name="Shape 336"/>
          <p:cNvSpPr txBox="1">
            <a:spLocks noGrp="1"/>
          </p:cNvSpPr>
          <p:nvPr>
            <p:ph type="body" idx="1"/>
          </p:nvPr>
        </p:nvSpPr>
        <p:spPr>
          <a:xfrm rot="5400000">
            <a:off x="781053" y="514350"/>
            <a:ext cx="5486400" cy="56769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337" name="Shape 337"/>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38" name="Shape 33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39" name="Shape 33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40"/>
        <p:cNvGrpSpPr/>
        <p:nvPr/>
      </p:nvGrpSpPr>
      <p:grpSpPr>
        <a:xfrm>
          <a:off x="0" y="0"/>
          <a:ext cx="0" cy="0"/>
          <a:chOff x="0" y="0"/>
          <a:chExt cx="0" cy="0"/>
        </a:xfrm>
      </p:grpSpPr>
      <p:sp>
        <p:nvSpPr>
          <p:cNvPr id="341" name="Shape 341"/>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342" name="Shape 342"/>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343" name="Shape 343"/>
          <p:cNvSpPr txBox="1">
            <a:spLocks noGrp="1"/>
          </p:cNvSpPr>
          <p:nvPr>
            <p:ph type="body" idx="2"/>
          </p:nvPr>
        </p:nvSpPr>
        <p:spPr>
          <a:xfrm>
            <a:off x="4648200" y="1981200"/>
            <a:ext cx="3810000" cy="19812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344" name="Shape 344"/>
          <p:cNvSpPr txBox="1">
            <a:spLocks noGrp="1"/>
          </p:cNvSpPr>
          <p:nvPr>
            <p:ph type="body" idx="3"/>
          </p:nvPr>
        </p:nvSpPr>
        <p:spPr>
          <a:xfrm>
            <a:off x="4648200" y="4114800"/>
            <a:ext cx="3810000" cy="19812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345" name="Shape 34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46" name="Shape 34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47" name="Shape 34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Shape 42"/>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375"/>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375"/>
              </a:spcBef>
              <a:spcAft>
                <a:spcPts val="0"/>
              </a:spcAft>
              <a:buClr>
                <a:schemeClr val="dk1"/>
              </a:buClr>
              <a:buSzPts val="1350"/>
              <a:buFont typeface="Arial"/>
              <a:buNone/>
              <a:defRPr sz="135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375"/>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375"/>
              </a:spcBef>
              <a:spcAft>
                <a:spcPts val="0"/>
              </a:spcAft>
              <a:buClr>
                <a:schemeClr val="dk1"/>
              </a:buClr>
              <a:buSzPts val="1350"/>
              <a:buFont typeface="Arial"/>
              <a:buNone/>
              <a:defRPr sz="135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7" name="Shape 4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8" name="Shape 4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hart" type="chart">
  <p:cSld name="CHART">
    <p:spTree>
      <p:nvGrpSpPr>
        <p:cNvPr id="1" name="Shape 348"/>
        <p:cNvGrpSpPr/>
        <p:nvPr/>
      </p:nvGrpSpPr>
      <p:grpSpPr>
        <a:xfrm>
          <a:off x="0" y="0"/>
          <a:ext cx="0" cy="0"/>
          <a:chOff x="0" y="0"/>
          <a:chExt cx="0" cy="0"/>
        </a:xfrm>
      </p:grpSpPr>
      <p:sp>
        <p:nvSpPr>
          <p:cNvPr id="349" name="Shape 349"/>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350" name="Shape 350"/>
          <p:cNvSpPr>
            <a:spLocks noGrp="1"/>
          </p:cNvSpPr>
          <p:nvPr>
            <p:ph type="chart" idx="2"/>
          </p:nvPr>
        </p:nvSpPr>
        <p:spPr>
          <a:xfrm>
            <a:off x="685800" y="1981200"/>
            <a:ext cx="7772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R="0" lvl="1"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R="0" lvl="2"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R="0" lvl="3"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51" name="Shape 35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52" name="Shape 35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53" name="Shape 35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354"/>
        <p:cNvGrpSpPr/>
        <p:nvPr/>
      </p:nvGrpSpPr>
      <p:grpSpPr>
        <a:xfrm>
          <a:off x="0" y="0"/>
          <a:ext cx="0" cy="0"/>
          <a:chOff x="0" y="0"/>
          <a:chExt cx="0" cy="0"/>
        </a:xfrm>
      </p:grpSpPr>
      <p:sp>
        <p:nvSpPr>
          <p:cNvPr id="355" name="Shape 355"/>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356" name="Shape 356"/>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357" name="Shape 357"/>
          <p:cNvSpPr txBox="1">
            <a:spLocks noGrp="1"/>
          </p:cNvSpPr>
          <p:nvPr>
            <p:ph type="body" idx="2"/>
          </p:nvPr>
        </p:nvSpPr>
        <p:spPr>
          <a:xfrm>
            <a:off x="4648200" y="1981200"/>
            <a:ext cx="38100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358" name="Shape 358"/>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59" name="Shape 35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60" name="Shape 36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8"/>
        <p:cNvGrpSpPr/>
        <p:nvPr/>
      </p:nvGrpSpPr>
      <p:grpSpPr>
        <a:xfrm>
          <a:off x="0" y="0"/>
          <a:ext cx="0" cy="0"/>
          <a:chOff x="0" y="0"/>
          <a:chExt cx="0" cy="0"/>
        </a:xfrm>
      </p:grpSpPr>
      <p:sp>
        <p:nvSpPr>
          <p:cNvPr id="369" name="Shape 369"/>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370" name="Shape 370"/>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71" name="Shape 37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72" name="Shape 37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3"/>
        <p:cNvGrpSpPr/>
        <p:nvPr/>
      </p:nvGrpSpPr>
      <p:grpSpPr>
        <a:xfrm>
          <a:off x="0" y="0"/>
          <a:ext cx="0" cy="0"/>
          <a:chOff x="0" y="0"/>
          <a:chExt cx="0" cy="0"/>
        </a:xfrm>
      </p:grpSpPr>
      <p:sp>
        <p:nvSpPr>
          <p:cNvPr id="374" name="Shape 374"/>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75" name="Shape 37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76" name="Shape 376"/>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77"/>
        <p:cNvGrpSpPr/>
        <p:nvPr/>
      </p:nvGrpSpPr>
      <p:grpSpPr>
        <a:xfrm>
          <a:off x="0" y="0"/>
          <a:ext cx="0" cy="0"/>
          <a:chOff x="0" y="0"/>
          <a:chExt cx="0" cy="0"/>
        </a:xfrm>
      </p:grpSpPr>
      <p:sp>
        <p:nvSpPr>
          <p:cNvPr id="378" name="Shape 378"/>
          <p:cNvSpPr txBox="1">
            <a:spLocks noGrp="1"/>
          </p:cNvSpPr>
          <p:nvPr>
            <p:ph type="ctrTitle"/>
          </p:nvPr>
        </p:nvSpPr>
        <p:spPr>
          <a:xfrm>
            <a:off x="685800" y="2130428"/>
            <a:ext cx="7772400" cy="14700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379" name="Shape 37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lstStyle>
            <a:lvl1pPr marR="0" lvl="0" algn="ctr" rtl="0">
              <a:spcBef>
                <a:spcPts val="64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marR="0" lvl="1" algn="ctr" rtl="0">
              <a:spcBef>
                <a:spcPts val="56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2pPr>
            <a:lvl3pPr marR="0" lvl="2" algn="ctr" rtl="0">
              <a:spcBef>
                <a:spcPts val="48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4pPr>
            <a:lvl5pPr marR="0" lvl="4"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5pPr>
            <a:lvl6pPr marR="0" lvl="5"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6pPr>
            <a:lvl7pPr marR="0" lvl="6"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7pPr>
            <a:lvl8pPr marR="0" lvl="7"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8pPr>
            <a:lvl9pPr marR="0" lvl="8"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380" name="Shape 380"/>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81" name="Shape 38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82" name="Shape 38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83"/>
        <p:cNvGrpSpPr/>
        <p:nvPr/>
      </p:nvGrpSpPr>
      <p:grpSpPr>
        <a:xfrm>
          <a:off x="0" y="0"/>
          <a:ext cx="0" cy="0"/>
          <a:chOff x="0" y="0"/>
          <a:chExt cx="0" cy="0"/>
        </a:xfrm>
      </p:grpSpPr>
      <p:sp>
        <p:nvSpPr>
          <p:cNvPr id="384" name="Shape 384"/>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385" name="Shape 385"/>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386" name="Shape 386"/>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87" name="Shape 38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88" name="Shape 38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4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391" name="Shape 391"/>
          <p:cNvSpPr txBox="1">
            <a:spLocks noGrp="1"/>
          </p:cNvSpPr>
          <p:nvPr>
            <p:ph type="body" idx="1"/>
          </p:nvPr>
        </p:nvSpPr>
        <p:spPr>
          <a:xfrm>
            <a:off x="722313" y="2906716"/>
            <a:ext cx="7772400" cy="1500187"/>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Clr>
                <a:schemeClr val="dk1"/>
              </a:buClr>
              <a:buSzPts val="1800"/>
              <a:buFont typeface="Times New Roman"/>
              <a:buNone/>
              <a:defRPr sz="18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20"/>
              </a:spcBef>
              <a:spcAft>
                <a:spcPts val="0"/>
              </a:spcAft>
              <a:buClr>
                <a:schemeClr val="dk1"/>
              </a:buClr>
              <a:buSzPts val="1600"/>
              <a:buFont typeface="Times New Roman"/>
              <a:buNone/>
              <a:defRPr sz="16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endParaRPr/>
          </a:p>
        </p:txBody>
      </p:sp>
      <p:sp>
        <p:nvSpPr>
          <p:cNvPr id="392" name="Shape 39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93" name="Shape 39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94" name="Shape 39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397" name="Shape 397"/>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398" name="Shape 398"/>
          <p:cNvSpPr txBox="1">
            <a:spLocks noGrp="1"/>
          </p:cNvSpPr>
          <p:nvPr>
            <p:ph type="body" idx="2"/>
          </p:nvPr>
        </p:nvSpPr>
        <p:spPr>
          <a:xfrm>
            <a:off x="4648200" y="1981200"/>
            <a:ext cx="3810000" cy="4114800"/>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399" name="Shape 399"/>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00" name="Shape 40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01" name="Shape 40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404" name="Shape 404"/>
          <p:cNvSpPr txBox="1">
            <a:spLocks noGrp="1"/>
          </p:cNvSpPr>
          <p:nvPr>
            <p:ph type="body" idx="1"/>
          </p:nvPr>
        </p:nvSpPr>
        <p:spPr>
          <a:xfrm>
            <a:off x="457203" y="1535113"/>
            <a:ext cx="4040188"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405" name="Shape 405"/>
          <p:cNvSpPr txBox="1">
            <a:spLocks noGrp="1"/>
          </p:cNvSpPr>
          <p:nvPr>
            <p:ph type="body" idx="2"/>
          </p:nvPr>
        </p:nvSpPr>
        <p:spPr>
          <a:xfrm>
            <a:off x="457203" y="2174875"/>
            <a:ext cx="4040188"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406" name="Shape 406"/>
          <p:cNvSpPr txBox="1">
            <a:spLocks noGrp="1"/>
          </p:cNvSpPr>
          <p:nvPr>
            <p:ph type="body" idx="3"/>
          </p:nvPr>
        </p:nvSpPr>
        <p:spPr>
          <a:xfrm>
            <a:off x="4645029" y="1535113"/>
            <a:ext cx="4041775"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407" name="Shape 407"/>
          <p:cNvSpPr txBox="1">
            <a:spLocks noGrp="1"/>
          </p:cNvSpPr>
          <p:nvPr>
            <p:ph type="body" idx="4"/>
          </p:nvPr>
        </p:nvSpPr>
        <p:spPr>
          <a:xfrm>
            <a:off x="4645029" y="2174875"/>
            <a:ext cx="4041775"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408" name="Shape 408"/>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09" name="Shape 40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10" name="Shape 41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11"/>
        <p:cNvGrpSpPr/>
        <p:nvPr/>
      </p:nvGrpSpPr>
      <p:grpSpPr>
        <a:xfrm>
          <a:off x="0" y="0"/>
          <a:ext cx="0" cy="0"/>
          <a:chOff x="0" y="0"/>
          <a:chExt cx="0" cy="0"/>
        </a:xfrm>
      </p:grpSpPr>
      <p:sp>
        <p:nvSpPr>
          <p:cNvPr id="412" name="Shape 412"/>
          <p:cNvSpPr txBox="1">
            <a:spLocks noGrp="1"/>
          </p:cNvSpPr>
          <p:nvPr>
            <p:ph type="title"/>
          </p:nvPr>
        </p:nvSpPr>
        <p:spPr>
          <a:xfrm>
            <a:off x="457204" y="273050"/>
            <a:ext cx="3008313" cy="116205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413" name="Shape 413"/>
          <p:cNvSpPr txBox="1">
            <a:spLocks noGrp="1"/>
          </p:cNvSpPr>
          <p:nvPr>
            <p:ph type="body" idx="1"/>
          </p:nvPr>
        </p:nvSpPr>
        <p:spPr>
          <a:xfrm>
            <a:off x="3575053" y="273053"/>
            <a:ext cx="5111751" cy="585311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414" name="Shape 414"/>
          <p:cNvSpPr txBox="1">
            <a:spLocks noGrp="1"/>
          </p:cNvSpPr>
          <p:nvPr>
            <p:ph type="body" idx="2"/>
          </p:nvPr>
        </p:nvSpPr>
        <p:spPr>
          <a:xfrm>
            <a:off x="457204" y="1435103"/>
            <a:ext cx="3008313" cy="4691063"/>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415" name="Shape 41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16" name="Shape 41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17" name="Shape 41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Shape 5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2" name="Shape 5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3" name="Shape 5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18"/>
        <p:cNvGrpSpPr/>
        <p:nvPr/>
      </p:nvGrpSpPr>
      <p:grpSpPr>
        <a:xfrm>
          <a:off x="0" y="0"/>
          <a:ext cx="0" cy="0"/>
          <a:chOff x="0" y="0"/>
          <a:chExt cx="0" cy="0"/>
        </a:xfrm>
      </p:grpSpPr>
      <p:sp>
        <p:nvSpPr>
          <p:cNvPr id="419" name="Shape 419"/>
          <p:cNvSpPr txBox="1">
            <a:spLocks noGrp="1"/>
          </p:cNvSpPr>
          <p:nvPr>
            <p:ph type="title"/>
          </p:nvPr>
        </p:nvSpPr>
        <p:spPr>
          <a:xfrm>
            <a:off x="1792288" y="4800601"/>
            <a:ext cx="5486400" cy="566738"/>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420" name="Shape 42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marR="0" lvl="1" algn="l" rtl="0">
              <a:spcBef>
                <a:spcPts val="56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2pPr>
            <a:lvl3pPr marR="0" lvl="2" algn="l" rtl="0">
              <a:spcBef>
                <a:spcPts val="48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21" name="Shape 421"/>
          <p:cNvSpPr txBox="1">
            <a:spLocks noGrp="1"/>
          </p:cNvSpPr>
          <p:nvPr>
            <p:ph type="body" idx="1"/>
          </p:nvPr>
        </p:nvSpPr>
        <p:spPr>
          <a:xfrm>
            <a:off x="1792288" y="5367339"/>
            <a:ext cx="5486400" cy="804862"/>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422" name="Shape 42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23" name="Shape 42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24" name="Shape 42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25"/>
        <p:cNvGrpSpPr/>
        <p:nvPr/>
      </p:nvGrpSpPr>
      <p:grpSpPr>
        <a:xfrm>
          <a:off x="0" y="0"/>
          <a:ext cx="0" cy="0"/>
          <a:chOff x="0" y="0"/>
          <a:chExt cx="0" cy="0"/>
        </a:xfrm>
      </p:grpSpPr>
      <p:sp>
        <p:nvSpPr>
          <p:cNvPr id="426" name="Shape 426"/>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427" name="Shape 427"/>
          <p:cNvSpPr txBox="1">
            <a:spLocks noGrp="1"/>
          </p:cNvSpPr>
          <p:nvPr>
            <p:ph type="body" idx="1"/>
          </p:nvPr>
        </p:nvSpPr>
        <p:spPr>
          <a:xfrm rot="5400000">
            <a:off x="2514600" y="152400"/>
            <a:ext cx="4114800" cy="77724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428" name="Shape 428"/>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29" name="Shape 42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30" name="Shape 43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31"/>
        <p:cNvGrpSpPr/>
        <p:nvPr/>
      </p:nvGrpSpPr>
      <p:grpSpPr>
        <a:xfrm>
          <a:off x="0" y="0"/>
          <a:ext cx="0" cy="0"/>
          <a:chOff x="0" y="0"/>
          <a:chExt cx="0" cy="0"/>
        </a:xfrm>
      </p:grpSpPr>
      <p:sp>
        <p:nvSpPr>
          <p:cNvPr id="432" name="Shape 432"/>
          <p:cNvSpPr txBox="1">
            <a:spLocks noGrp="1"/>
          </p:cNvSpPr>
          <p:nvPr>
            <p:ph type="title"/>
          </p:nvPr>
        </p:nvSpPr>
        <p:spPr>
          <a:xfrm rot="5400000">
            <a:off x="4743453" y="2381250"/>
            <a:ext cx="5486400" cy="1943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433" name="Shape 433"/>
          <p:cNvSpPr txBox="1">
            <a:spLocks noGrp="1"/>
          </p:cNvSpPr>
          <p:nvPr>
            <p:ph type="body" idx="1"/>
          </p:nvPr>
        </p:nvSpPr>
        <p:spPr>
          <a:xfrm rot="5400000">
            <a:off x="781053" y="514350"/>
            <a:ext cx="5486400" cy="56769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434" name="Shape 434"/>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35" name="Shape 43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36" name="Shape 436"/>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437"/>
        <p:cNvGrpSpPr/>
        <p:nvPr/>
      </p:nvGrpSpPr>
      <p:grpSpPr>
        <a:xfrm>
          <a:off x="0" y="0"/>
          <a:ext cx="0" cy="0"/>
          <a:chOff x="0" y="0"/>
          <a:chExt cx="0" cy="0"/>
        </a:xfrm>
      </p:grpSpPr>
      <p:sp>
        <p:nvSpPr>
          <p:cNvPr id="438" name="Shape 438"/>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439" name="Shape 439"/>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440" name="Shape 440"/>
          <p:cNvSpPr txBox="1">
            <a:spLocks noGrp="1"/>
          </p:cNvSpPr>
          <p:nvPr>
            <p:ph type="body" idx="2"/>
          </p:nvPr>
        </p:nvSpPr>
        <p:spPr>
          <a:xfrm>
            <a:off x="4648200" y="1981200"/>
            <a:ext cx="3810000" cy="19812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441" name="Shape 441"/>
          <p:cNvSpPr txBox="1">
            <a:spLocks noGrp="1"/>
          </p:cNvSpPr>
          <p:nvPr>
            <p:ph type="body" idx="3"/>
          </p:nvPr>
        </p:nvSpPr>
        <p:spPr>
          <a:xfrm>
            <a:off x="4648200" y="4114800"/>
            <a:ext cx="3810000" cy="19812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442" name="Shape 44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43" name="Shape 44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44" name="Shape 44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Chart" type="chart">
  <p:cSld name="CHART">
    <p:spTree>
      <p:nvGrpSpPr>
        <p:cNvPr id="1" name="Shape 445"/>
        <p:cNvGrpSpPr/>
        <p:nvPr/>
      </p:nvGrpSpPr>
      <p:grpSpPr>
        <a:xfrm>
          <a:off x="0" y="0"/>
          <a:ext cx="0" cy="0"/>
          <a:chOff x="0" y="0"/>
          <a:chExt cx="0" cy="0"/>
        </a:xfrm>
      </p:grpSpPr>
      <p:sp>
        <p:nvSpPr>
          <p:cNvPr id="446" name="Shape 446"/>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447" name="Shape 447"/>
          <p:cNvSpPr>
            <a:spLocks noGrp="1"/>
          </p:cNvSpPr>
          <p:nvPr>
            <p:ph type="chart" idx="2"/>
          </p:nvPr>
        </p:nvSpPr>
        <p:spPr>
          <a:xfrm>
            <a:off x="685800" y="1981200"/>
            <a:ext cx="7772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R="0" lvl="1"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R="0" lvl="2"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R="0" lvl="3"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48" name="Shape 448"/>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49" name="Shape 44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50" name="Shape 45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453" name="Shape 453"/>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454" name="Shape 454"/>
          <p:cNvSpPr txBox="1">
            <a:spLocks noGrp="1"/>
          </p:cNvSpPr>
          <p:nvPr>
            <p:ph type="body" idx="2"/>
          </p:nvPr>
        </p:nvSpPr>
        <p:spPr>
          <a:xfrm>
            <a:off x="4648200" y="1981200"/>
            <a:ext cx="38100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455" name="Shape 45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56" name="Shape 45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57" name="Shape 45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5"/>
        <p:cNvGrpSpPr/>
        <p:nvPr/>
      </p:nvGrpSpPr>
      <p:grpSpPr>
        <a:xfrm>
          <a:off x="0" y="0"/>
          <a:ext cx="0" cy="0"/>
          <a:chOff x="0" y="0"/>
          <a:chExt cx="0" cy="0"/>
        </a:xfrm>
      </p:grpSpPr>
      <p:sp>
        <p:nvSpPr>
          <p:cNvPr id="466" name="Shape 466"/>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467" name="Shape 467"/>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68" name="Shape 46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69" name="Shape 46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0"/>
        <p:cNvGrpSpPr/>
        <p:nvPr/>
      </p:nvGrpSpPr>
      <p:grpSpPr>
        <a:xfrm>
          <a:off x="0" y="0"/>
          <a:ext cx="0" cy="0"/>
          <a:chOff x="0" y="0"/>
          <a:chExt cx="0" cy="0"/>
        </a:xfrm>
      </p:grpSpPr>
      <p:sp>
        <p:nvSpPr>
          <p:cNvPr id="471" name="Shape 47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72" name="Shape 47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73" name="Shape 47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74"/>
        <p:cNvGrpSpPr/>
        <p:nvPr/>
      </p:nvGrpSpPr>
      <p:grpSpPr>
        <a:xfrm>
          <a:off x="0" y="0"/>
          <a:ext cx="0" cy="0"/>
          <a:chOff x="0" y="0"/>
          <a:chExt cx="0" cy="0"/>
        </a:xfrm>
      </p:grpSpPr>
      <p:sp>
        <p:nvSpPr>
          <p:cNvPr id="475" name="Shape 475"/>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476" name="Shape 476"/>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477" name="Shape 477"/>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78" name="Shape 47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79" name="Shape 47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80"/>
        <p:cNvGrpSpPr/>
        <p:nvPr/>
      </p:nvGrpSpPr>
      <p:grpSpPr>
        <a:xfrm>
          <a:off x="0" y="0"/>
          <a:ext cx="0" cy="0"/>
          <a:chOff x="0" y="0"/>
          <a:chExt cx="0" cy="0"/>
        </a:xfrm>
      </p:grpSpPr>
      <p:sp>
        <p:nvSpPr>
          <p:cNvPr id="481" name="Shape 48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482" name="Shape 48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lstStyle>
            <a:lvl1pPr marR="0" lvl="0" algn="ctr" rtl="0">
              <a:spcBef>
                <a:spcPts val="64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marR="0" lvl="1" algn="ctr" rtl="0">
              <a:spcBef>
                <a:spcPts val="56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2pPr>
            <a:lvl3pPr marR="0" lvl="2" algn="ctr" rtl="0">
              <a:spcBef>
                <a:spcPts val="48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4pPr>
            <a:lvl5pPr marR="0" lvl="4"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5pPr>
            <a:lvl6pPr marR="0" lvl="5"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6pPr>
            <a:lvl7pPr marR="0" lvl="6"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7pPr>
            <a:lvl8pPr marR="0" lvl="7"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8pPr>
            <a:lvl9pPr marR="0" lvl="8"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483" name="Shape 483"/>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84" name="Shape 48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85" name="Shape 485"/>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6" name="Shape 5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7" name="Shape 5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4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488" name="Shape 48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Clr>
                <a:schemeClr val="dk1"/>
              </a:buClr>
              <a:buSzPts val="1800"/>
              <a:buFont typeface="Times New Roman"/>
              <a:buNone/>
              <a:defRPr sz="18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20"/>
              </a:spcBef>
              <a:spcAft>
                <a:spcPts val="0"/>
              </a:spcAft>
              <a:buClr>
                <a:schemeClr val="dk1"/>
              </a:buClr>
              <a:buSzPts val="1600"/>
              <a:buFont typeface="Times New Roman"/>
              <a:buNone/>
              <a:defRPr sz="16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endParaRPr/>
          </a:p>
        </p:txBody>
      </p:sp>
      <p:sp>
        <p:nvSpPr>
          <p:cNvPr id="489" name="Shape 489"/>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90" name="Shape 49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91" name="Shape 49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2"/>
        <p:cNvGrpSpPr/>
        <p:nvPr/>
      </p:nvGrpSpPr>
      <p:grpSpPr>
        <a:xfrm>
          <a:off x="0" y="0"/>
          <a:ext cx="0" cy="0"/>
          <a:chOff x="0" y="0"/>
          <a:chExt cx="0" cy="0"/>
        </a:xfrm>
      </p:grpSpPr>
      <p:sp>
        <p:nvSpPr>
          <p:cNvPr id="493" name="Shape 493"/>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494" name="Shape 494"/>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495" name="Shape 495"/>
          <p:cNvSpPr txBox="1">
            <a:spLocks noGrp="1"/>
          </p:cNvSpPr>
          <p:nvPr>
            <p:ph type="body" idx="2"/>
          </p:nvPr>
        </p:nvSpPr>
        <p:spPr>
          <a:xfrm>
            <a:off x="4648200" y="1981200"/>
            <a:ext cx="3810000" cy="4114800"/>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496" name="Shape 496"/>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97" name="Shape 49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98" name="Shape 49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9"/>
        <p:cNvGrpSpPr/>
        <p:nvPr/>
      </p:nvGrpSpPr>
      <p:grpSpPr>
        <a:xfrm>
          <a:off x="0" y="0"/>
          <a:ext cx="0" cy="0"/>
          <a:chOff x="0" y="0"/>
          <a:chExt cx="0" cy="0"/>
        </a:xfrm>
      </p:grpSpPr>
      <p:sp>
        <p:nvSpPr>
          <p:cNvPr id="500" name="Shape 50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501" name="Shape 50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502" name="Shape 50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503" name="Shape 50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504" name="Shape 50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505" name="Shape 50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06" name="Shape 50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07" name="Shape 50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08"/>
        <p:cNvGrpSpPr/>
        <p:nvPr/>
      </p:nvGrpSpPr>
      <p:grpSpPr>
        <a:xfrm>
          <a:off x="0" y="0"/>
          <a:ext cx="0" cy="0"/>
          <a:chOff x="0" y="0"/>
          <a:chExt cx="0" cy="0"/>
        </a:xfrm>
      </p:grpSpPr>
      <p:sp>
        <p:nvSpPr>
          <p:cNvPr id="509" name="Shape 50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510" name="Shape 51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511" name="Shape 51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512" name="Shape 51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13" name="Shape 51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14" name="Shape 51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15"/>
        <p:cNvGrpSpPr/>
        <p:nvPr/>
      </p:nvGrpSpPr>
      <p:grpSpPr>
        <a:xfrm>
          <a:off x="0" y="0"/>
          <a:ext cx="0" cy="0"/>
          <a:chOff x="0" y="0"/>
          <a:chExt cx="0" cy="0"/>
        </a:xfrm>
      </p:grpSpPr>
      <p:sp>
        <p:nvSpPr>
          <p:cNvPr id="516" name="Shape 51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517" name="Shape 517"/>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marR="0" lvl="1" algn="l" rtl="0">
              <a:spcBef>
                <a:spcPts val="56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2pPr>
            <a:lvl3pPr marR="0" lvl="2" algn="l" rtl="0">
              <a:spcBef>
                <a:spcPts val="48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18" name="Shape 51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519" name="Shape 519"/>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20" name="Shape 52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21" name="Shape 52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22"/>
        <p:cNvGrpSpPr/>
        <p:nvPr/>
      </p:nvGrpSpPr>
      <p:grpSpPr>
        <a:xfrm>
          <a:off x="0" y="0"/>
          <a:ext cx="0" cy="0"/>
          <a:chOff x="0" y="0"/>
          <a:chExt cx="0" cy="0"/>
        </a:xfrm>
      </p:grpSpPr>
      <p:sp>
        <p:nvSpPr>
          <p:cNvPr id="523" name="Shape 523"/>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524" name="Shape 524"/>
          <p:cNvSpPr txBox="1">
            <a:spLocks noGrp="1"/>
          </p:cNvSpPr>
          <p:nvPr>
            <p:ph type="body" idx="1"/>
          </p:nvPr>
        </p:nvSpPr>
        <p:spPr>
          <a:xfrm rot="5400000">
            <a:off x="2514600" y="152400"/>
            <a:ext cx="4114800" cy="77724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525" name="Shape 52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26" name="Shape 52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27" name="Shape 52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28"/>
        <p:cNvGrpSpPr/>
        <p:nvPr/>
      </p:nvGrpSpPr>
      <p:grpSpPr>
        <a:xfrm>
          <a:off x="0" y="0"/>
          <a:ext cx="0" cy="0"/>
          <a:chOff x="0" y="0"/>
          <a:chExt cx="0" cy="0"/>
        </a:xfrm>
      </p:grpSpPr>
      <p:sp>
        <p:nvSpPr>
          <p:cNvPr id="529" name="Shape 529"/>
          <p:cNvSpPr txBox="1">
            <a:spLocks noGrp="1"/>
          </p:cNvSpPr>
          <p:nvPr>
            <p:ph type="title"/>
          </p:nvPr>
        </p:nvSpPr>
        <p:spPr>
          <a:xfrm rot="5400000">
            <a:off x="4743450" y="2381250"/>
            <a:ext cx="5486400" cy="1943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530" name="Shape 530"/>
          <p:cNvSpPr txBox="1">
            <a:spLocks noGrp="1"/>
          </p:cNvSpPr>
          <p:nvPr>
            <p:ph type="body" idx="1"/>
          </p:nvPr>
        </p:nvSpPr>
        <p:spPr>
          <a:xfrm rot="5400000">
            <a:off x="781050" y="514350"/>
            <a:ext cx="5486400" cy="56769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531" name="Shape 53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32" name="Shape 53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33" name="Shape 53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534"/>
        <p:cNvGrpSpPr/>
        <p:nvPr/>
      </p:nvGrpSpPr>
      <p:grpSpPr>
        <a:xfrm>
          <a:off x="0" y="0"/>
          <a:ext cx="0" cy="0"/>
          <a:chOff x="0" y="0"/>
          <a:chExt cx="0" cy="0"/>
        </a:xfrm>
      </p:grpSpPr>
      <p:sp>
        <p:nvSpPr>
          <p:cNvPr id="535" name="Shape 535"/>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536" name="Shape 536"/>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537" name="Shape 537"/>
          <p:cNvSpPr txBox="1">
            <a:spLocks noGrp="1"/>
          </p:cNvSpPr>
          <p:nvPr>
            <p:ph type="body" idx="2"/>
          </p:nvPr>
        </p:nvSpPr>
        <p:spPr>
          <a:xfrm>
            <a:off x="4648200" y="1981200"/>
            <a:ext cx="3810000" cy="19812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538" name="Shape 538"/>
          <p:cNvSpPr txBox="1">
            <a:spLocks noGrp="1"/>
          </p:cNvSpPr>
          <p:nvPr>
            <p:ph type="body" idx="3"/>
          </p:nvPr>
        </p:nvSpPr>
        <p:spPr>
          <a:xfrm>
            <a:off x="4648200" y="4114800"/>
            <a:ext cx="3810000" cy="19812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539" name="Shape 539"/>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40" name="Shape 54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41" name="Shape 54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Chart" type="chart">
  <p:cSld name="CHART">
    <p:spTree>
      <p:nvGrpSpPr>
        <p:cNvPr id="1" name="Shape 542"/>
        <p:cNvGrpSpPr/>
        <p:nvPr/>
      </p:nvGrpSpPr>
      <p:grpSpPr>
        <a:xfrm>
          <a:off x="0" y="0"/>
          <a:ext cx="0" cy="0"/>
          <a:chOff x="0" y="0"/>
          <a:chExt cx="0" cy="0"/>
        </a:xfrm>
      </p:grpSpPr>
      <p:sp>
        <p:nvSpPr>
          <p:cNvPr id="543" name="Shape 543"/>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544" name="Shape 544"/>
          <p:cNvSpPr>
            <a:spLocks noGrp="1"/>
          </p:cNvSpPr>
          <p:nvPr>
            <p:ph type="chart" idx="2"/>
          </p:nvPr>
        </p:nvSpPr>
        <p:spPr>
          <a:xfrm>
            <a:off x="685800" y="1981200"/>
            <a:ext cx="7772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R="0" lvl="1"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R="0" lvl="2"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R="0" lvl="3"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45" name="Shape 54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46" name="Shape 54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47" name="Shape 54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5"/>
        <p:cNvGrpSpPr/>
        <p:nvPr/>
      </p:nvGrpSpPr>
      <p:grpSpPr>
        <a:xfrm>
          <a:off x="0" y="0"/>
          <a:ext cx="0" cy="0"/>
          <a:chOff x="0" y="0"/>
          <a:chExt cx="0" cy="0"/>
        </a:xfrm>
      </p:grpSpPr>
      <p:sp>
        <p:nvSpPr>
          <p:cNvPr id="556" name="Shape 55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557" name="Shape 55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lstStyle>
            <a:lvl1pPr marR="0" lvl="0" algn="ctr" rtl="0">
              <a:spcBef>
                <a:spcPts val="64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marR="0" lvl="1" algn="ctr" rtl="0">
              <a:spcBef>
                <a:spcPts val="56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2pPr>
            <a:lvl3pPr marR="0" lvl="2" algn="ctr" rtl="0">
              <a:spcBef>
                <a:spcPts val="48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4pPr>
            <a:lvl5pPr marR="0" lvl="4"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5pPr>
            <a:lvl6pPr marR="0" lvl="5"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6pPr>
            <a:lvl7pPr marR="0" lvl="6"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7pPr>
            <a:lvl8pPr marR="0" lvl="7"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8pPr>
            <a:lvl9pPr marR="0" lvl="8"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558" name="Shape 558"/>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59" name="Shape 55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60" name="Shape 56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Shape 60"/>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75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lnSpc>
                <a:spcPct val="90000"/>
              </a:lnSpc>
              <a:spcBef>
                <a:spcPts val="375"/>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75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375"/>
              </a:spcBef>
              <a:spcAft>
                <a:spcPts val="0"/>
              </a:spcAft>
              <a:buClr>
                <a:schemeClr val="dk1"/>
              </a:buClr>
              <a:buSzPts val="1050"/>
              <a:buFont typeface="Arial"/>
              <a:buNone/>
              <a:defRPr sz="105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375"/>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63" name="Shape 6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64" name="Shape 6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61"/>
        <p:cNvGrpSpPr/>
        <p:nvPr/>
      </p:nvGrpSpPr>
      <p:grpSpPr>
        <a:xfrm>
          <a:off x="0" y="0"/>
          <a:ext cx="0" cy="0"/>
          <a:chOff x="0" y="0"/>
          <a:chExt cx="0" cy="0"/>
        </a:xfrm>
      </p:grpSpPr>
      <p:sp>
        <p:nvSpPr>
          <p:cNvPr id="562" name="Shape 562"/>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563" name="Shape 563"/>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564" name="Shape 564"/>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65" name="Shape 56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66" name="Shape 566"/>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7"/>
        <p:cNvGrpSpPr/>
        <p:nvPr/>
      </p:nvGrpSpPr>
      <p:grpSpPr>
        <a:xfrm>
          <a:off x="0" y="0"/>
          <a:ext cx="0" cy="0"/>
          <a:chOff x="0" y="0"/>
          <a:chExt cx="0" cy="0"/>
        </a:xfrm>
      </p:grpSpPr>
      <p:sp>
        <p:nvSpPr>
          <p:cNvPr id="568" name="Shape 56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4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569" name="Shape 56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Clr>
                <a:schemeClr val="dk1"/>
              </a:buClr>
              <a:buSzPts val="1800"/>
              <a:buFont typeface="Times New Roman"/>
              <a:buNone/>
              <a:defRPr sz="18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20"/>
              </a:spcBef>
              <a:spcAft>
                <a:spcPts val="0"/>
              </a:spcAft>
              <a:buClr>
                <a:schemeClr val="dk1"/>
              </a:buClr>
              <a:buSzPts val="1600"/>
              <a:buFont typeface="Times New Roman"/>
              <a:buNone/>
              <a:defRPr sz="16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endParaRPr/>
          </a:p>
        </p:txBody>
      </p:sp>
      <p:sp>
        <p:nvSpPr>
          <p:cNvPr id="570" name="Shape 570"/>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71" name="Shape 57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72" name="Shape 57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73"/>
        <p:cNvGrpSpPr/>
        <p:nvPr/>
      </p:nvGrpSpPr>
      <p:grpSpPr>
        <a:xfrm>
          <a:off x="0" y="0"/>
          <a:ext cx="0" cy="0"/>
          <a:chOff x="0" y="0"/>
          <a:chExt cx="0" cy="0"/>
        </a:xfrm>
      </p:grpSpPr>
      <p:sp>
        <p:nvSpPr>
          <p:cNvPr id="574" name="Shape 574"/>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575" name="Shape 575"/>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576" name="Shape 576"/>
          <p:cNvSpPr txBox="1">
            <a:spLocks noGrp="1"/>
          </p:cNvSpPr>
          <p:nvPr>
            <p:ph type="body" idx="2"/>
          </p:nvPr>
        </p:nvSpPr>
        <p:spPr>
          <a:xfrm>
            <a:off x="4648200" y="1981200"/>
            <a:ext cx="3810000" cy="4114800"/>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577" name="Shape 577"/>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78" name="Shape 57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79" name="Shape 57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0"/>
        <p:cNvGrpSpPr/>
        <p:nvPr/>
      </p:nvGrpSpPr>
      <p:grpSpPr>
        <a:xfrm>
          <a:off x="0" y="0"/>
          <a:ext cx="0" cy="0"/>
          <a:chOff x="0" y="0"/>
          <a:chExt cx="0" cy="0"/>
        </a:xfrm>
      </p:grpSpPr>
      <p:sp>
        <p:nvSpPr>
          <p:cNvPr id="581" name="Shape 58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582" name="Shape 58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583" name="Shape 58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584" name="Shape 58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585" name="Shape 58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586" name="Shape 586"/>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87" name="Shape 58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88" name="Shape 58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9"/>
        <p:cNvGrpSpPr/>
        <p:nvPr/>
      </p:nvGrpSpPr>
      <p:grpSpPr>
        <a:xfrm>
          <a:off x="0" y="0"/>
          <a:ext cx="0" cy="0"/>
          <a:chOff x="0" y="0"/>
          <a:chExt cx="0" cy="0"/>
        </a:xfrm>
      </p:grpSpPr>
      <p:sp>
        <p:nvSpPr>
          <p:cNvPr id="590" name="Shape 590"/>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591" name="Shape 59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92" name="Shape 59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93" name="Shape 59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4"/>
        <p:cNvGrpSpPr/>
        <p:nvPr/>
      </p:nvGrpSpPr>
      <p:grpSpPr>
        <a:xfrm>
          <a:off x="0" y="0"/>
          <a:ext cx="0" cy="0"/>
          <a:chOff x="0" y="0"/>
          <a:chExt cx="0" cy="0"/>
        </a:xfrm>
      </p:grpSpPr>
      <p:sp>
        <p:nvSpPr>
          <p:cNvPr id="595" name="Shape 59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96" name="Shape 59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97" name="Shape 59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8"/>
        <p:cNvGrpSpPr/>
        <p:nvPr/>
      </p:nvGrpSpPr>
      <p:grpSpPr>
        <a:xfrm>
          <a:off x="0" y="0"/>
          <a:ext cx="0" cy="0"/>
          <a:chOff x="0" y="0"/>
          <a:chExt cx="0" cy="0"/>
        </a:xfrm>
      </p:grpSpPr>
      <p:sp>
        <p:nvSpPr>
          <p:cNvPr id="599" name="Shape 59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600" name="Shape 60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601" name="Shape 60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602" name="Shape 60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03" name="Shape 60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04" name="Shape 60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5"/>
        <p:cNvGrpSpPr/>
        <p:nvPr/>
      </p:nvGrpSpPr>
      <p:grpSpPr>
        <a:xfrm>
          <a:off x="0" y="0"/>
          <a:ext cx="0" cy="0"/>
          <a:chOff x="0" y="0"/>
          <a:chExt cx="0" cy="0"/>
        </a:xfrm>
      </p:grpSpPr>
      <p:sp>
        <p:nvSpPr>
          <p:cNvPr id="606" name="Shape 60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607" name="Shape 607"/>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marR="0" lvl="1" algn="l" rtl="0">
              <a:spcBef>
                <a:spcPts val="56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2pPr>
            <a:lvl3pPr marR="0" lvl="2" algn="l" rtl="0">
              <a:spcBef>
                <a:spcPts val="48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08" name="Shape 60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609" name="Shape 609"/>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10" name="Shape 61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11" name="Shape 61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2"/>
        <p:cNvGrpSpPr/>
        <p:nvPr/>
      </p:nvGrpSpPr>
      <p:grpSpPr>
        <a:xfrm>
          <a:off x="0" y="0"/>
          <a:ext cx="0" cy="0"/>
          <a:chOff x="0" y="0"/>
          <a:chExt cx="0" cy="0"/>
        </a:xfrm>
      </p:grpSpPr>
      <p:sp>
        <p:nvSpPr>
          <p:cNvPr id="613" name="Shape 613"/>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614" name="Shape 614"/>
          <p:cNvSpPr txBox="1">
            <a:spLocks noGrp="1"/>
          </p:cNvSpPr>
          <p:nvPr>
            <p:ph type="body" idx="1"/>
          </p:nvPr>
        </p:nvSpPr>
        <p:spPr>
          <a:xfrm rot="5400000">
            <a:off x="2514600" y="152400"/>
            <a:ext cx="4114800" cy="77724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615" name="Shape 61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16" name="Shape 61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17" name="Shape 61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18"/>
        <p:cNvGrpSpPr/>
        <p:nvPr/>
      </p:nvGrpSpPr>
      <p:grpSpPr>
        <a:xfrm>
          <a:off x="0" y="0"/>
          <a:ext cx="0" cy="0"/>
          <a:chOff x="0" y="0"/>
          <a:chExt cx="0" cy="0"/>
        </a:xfrm>
      </p:grpSpPr>
      <p:sp>
        <p:nvSpPr>
          <p:cNvPr id="619" name="Shape 619"/>
          <p:cNvSpPr txBox="1">
            <a:spLocks noGrp="1"/>
          </p:cNvSpPr>
          <p:nvPr>
            <p:ph type="title"/>
          </p:nvPr>
        </p:nvSpPr>
        <p:spPr>
          <a:xfrm rot="5400000">
            <a:off x="4743450" y="2381250"/>
            <a:ext cx="5486400" cy="1943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620" name="Shape 620"/>
          <p:cNvSpPr txBox="1">
            <a:spLocks noGrp="1"/>
          </p:cNvSpPr>
          <p:nvPr>
            <p:ph type="body" idx="1"/>
          </p:nvPr>
        </p:nvSpPr>
        <p:spPr>
          <a:xfrm rot="5400000">
            <a:off x="781050" y="514350"/>
            <a:ext cx="5486400" cy="56769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621" name="Shape 62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22" name="Shape 62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23" name="Shape 62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Shape 67"/>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dirty="0"/>
          </a:p>
        </p:txBody>
      </p:sp>
      <p:sp>
        <p:nvSpPr>
          <p:cNvPr id="68" name="Shape 68"/>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75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375"/>
              </a:spcBef>
              <a:spcAft>
                <a:spcPts val="0"/>
              </a:spcAft>
              <a:buClr>
                <a:schemeClr val="dk1"/>
              </a:buClr>
              <a:buSzPts val="1050"/>
              <a:buFont typeface="Arial"/>
              <a:buNone/>
              <a:defRPr sz="105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375"/>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0" name="Shape 7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1" name="Shape 7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624"/>
        <p:cNvGrpSpPr/>
        <p:nvPr/>
      </p:nvGrpSpPr>
      <p:grpSpPr>
        <a:xfrm>
          <a:off x="0" y="0"/>
          <a:ext cx="0" cy="0"/>
          <a:chOff x="0" y="0"/>
          <a:chExt cx="0" cy="0"/>
        </a:xfrm>
      </p:grpSpPr>
      <p:sp>
        <p:nvSpPr>
          <p:cNvPr id="625" name="Shape 625"/>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626" name="Shape 626"/>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627" name="Shape 627"/>
          <p:cNvSpPr txBox="1">
            <a:spLocks noGrp="1"/>
          </p:cNvSpPr>
          <p:nvPr>
            <p:ph type="body" idx="2"/>
          </p:nvPr>
        </p:nvSpPr>
        <p:spPr>
          <a:xfrm>
            <a:off x="4648200" y="1981200"/>
            <a:ext cx="3810000" cy="19812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628" name="Shape 628"/>
          <p:cNvSpPr txBox="1">
            <a:spLocks noGrp="1"/>
          </p:cNvSpPr>
          <p:nvPr>
            <p:ph type="body" idx="3"/>
          </p:nvPr>
        </p:nvSpPr>
        <p:spPr>
          <a:xfrm>
            <a:off x="4648200" y="4114800"/>
            <a:ext cx="3810000" cy="19812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629" name="Shape 629"/>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30" name="Shape 63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31" name="Shape 63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and Chart" type="chart">
  <p:cSld name="CHART">
    <p:spTree>
      <p:nvGrpSpPr>
        <p:cNvPr id="1" name="Shape 632"/>
        <p:cNvGrpSpPr/>
        <p:nvPr/>
      </p:nvGrpSpPr>
      <p:grpSpPr>
        <a:xfrm>
          <a:off x="0" y="0"/>
          <a:ext cx="0" cy="0"/>
          <a:chOff x="0" y="0"/>
          <a:chExt cx="0" cy="0"/>
        </a:xfrm>
      </p:grpSpPr>
      <p:sp>
        <p:nvSpPr>
          <p:cNvPr id="633" name="Shape 633"/>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634" name="Shape 634"/>
          <p:cNvSpPr>
            <a:spLocks noGrp="1"/>
          </p:cNvSpPr>
          <p:nvPr>
            <p:ph type="chart" idx="2"/>
          </p:nvPr>
        </p:nvSpPr>
        <p:spPr>
          <a:xfrm>
            <a:off x="685800" y="1981200"/>
            <a:ext cx="7772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R="0" lvl="1"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R="0" lvl="2"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R="0" lvl="3"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35" name="Shape 63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36" name="Shape 63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37" name="Shape 63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45"/>
        <p:cNvGrpSpPr/>
        <p:nvPr/>
      </p:nvGrpSpPr>
      <p:grpSpPr>
        <a:xfrm>
          <a:off x="0" y="0"/>
          <a:ext cx="0" cy="0"/>
          <a:chOff x="0" y="0"/>
          <a:chExt cx="0" cy="0"/>
        </a:xfrm>
      </p:grpSpPr>
      <p:sp>
        <p:nvSpPr>
          <p:cNvPr id="646" name="Shape 64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647" name="Shape 64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lstStyle>
            <a:lvl1pPr marR="0" lvl="0" algn="ctr" rtl="0">
              <a:spcBef>
                <a:spcPts val="64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marR="0" lvl="1" algn="ctr" rtl="0">
              <a:spcBef>
                <a:spcPts val="56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2pPr>
            <a:lvl3pPr marR="0" lvl="2" algn="ctr" rtl="0">
              <a:spcBef>
                <a:spcPts val="48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4pPr>
            <a:lvl5pPr marR="0" lvl="4"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5pPr>
            <a:lvl6pPr marR="0" lvl="5"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6pPr>
            <a:lvl7pPr marR="0" lvl="6"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7pPr>
            <a:lvl8pPr marR="0" lvl="7"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8pPr>
            <a:lvl9pPr marR="0" lvl="8"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648" name="Shape 648"/>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49" name="Shape 64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50" name="Shape 65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1"/>
        <p:cNvGrpSpPr/>
        <p:nvPr/>
      </p:nvGrpSpPr>
      <p:grpSpPr>
        <a:xfrm>
          <a:off x="0" y="0"/>
          <a:ext cx="0" cy="0"/>
          <a:chOff x="0" y="0"/>
          <a:chExt cx="0" cy="0"/>
        </a:xfrm>
      </p:grpSpPr>
      <p:sp>
        <p:nvSpPr>
          <p:cNvPr id="652" name="Shape 65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53" name="Shape 65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54" name="Shape 65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55"/>
        <p:cNvGrpSpPr/>
        <p:nvPr/>
      </p:nvGrpSpPr>
      <p:grpSpPr>
        <a:xfrm>
          <a:off x="0" y="0"/>
          <a:ext cx="0" cy="0"/>
          <a:chOff x="0" y="0"/>
          <a:chExt cx="0" cy="0"/>
        </a:xfrm>
      </p:grpSpPr>
      <p:sp>
        <p:nvSpPr>
          <p:cNvPr id="656" name="Shape 656"/>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657" name="Shape 657"/>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658" name="Shape 658"/>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59" name="Shape 65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60" name="Shape 66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1"/>
        <p:cNvGrpSpPr/>
        <p:nvPr/>
      </p:nvGrpSpPr>
      <p:grpSpPr>
        <a:xfrm>
          <a:off x="0" y="0"/>
          <a:ext cx="0" cy="0"/>
          <a:chOff x="0" y="0"/>
          <a:chExt cx="0" cy="0"/>
        </a:xfrm>
      </p:grpSpPr>
      <p:sp>
        <p:nvSpPr>
          <p:cNvPr id="662" name="Shape 66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4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663" name="Shape 66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Clr>
                <a:schemeClr val="dk1"/>
              </a:buClr>
              <a:buSzPts val="1800"/>
              <a:buFont typeface="Times New Roman"/>
              <a:buNone/>
              <a:defRPr sz="18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20"/>
              </a:spcBef>
              <a:spcAft>
                <a:spcPts val="0"/>
              </a:spcAft>
              <a:buClr>
                <a:schemeClr val="dk1"/>
              </a:buClr>
              <a:buSzPts val="1600"/>
              <a:buFont typeface="Times New Roman"/>
              <a:buNone/>
              <a:defRPr sz="16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endParaRPr/>
          </a:p>
        </p:txBody>
      </p:sp>
      <p:sp>
        <p:nvSpPr>
          <p:cNvPr id="664" name="Shape 664"/>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65" name="Shape 66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66" name="Shape 666"/>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67"/>
        <p:cNvGrpSpPr/>
        <p:nvPr/>
      </p:nvGrpSpPr>
      <p:grpSpPr>
        <a:xfrm>
          <a:off x="0" y="0"/>
          <a:ext cx="0" cy="0"/>
          <a:chOff x="0" y="0"/>
          <a:chExt cx="0" cy="0"/>
        </a:xfrm>
      </p:grpSpPr>
      <p:sp>
        <p:nvSpPr>
          <p:cNvPr id="668" name="Shape 668"/>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669" name="Shape 669"/>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670" name="Shape 670"/>
          <p:cNvSpPr txBox="1">
            <a:spLocks noGrp="1"/>
          </p:cNvSpPr>
          <p:nvPr>
            <p:ph type="body" idx="2"/>
          </p:nvPr>
        </p:nvSpPr>
        <p:spPr>
          <a:xfrm>
            <a:off x="4648200" y="1981200"/>
            <a:ext cx="3810000" cy="4114800"/>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671" name="Shape 67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72" name="Shape 67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73" name="Shape 67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74"/>
        <p:cNvGrpSpPr/>
        <p:nvPr/>
      </p:nvGrpSpPr>
      <p:grpSpPr>
        <a:xfrm>
          <a:off x="0" y="0"/>
          <a:ext cx="0" cy="0"/>
          <a:chOff x="0" y="0"/>
          <a:chExt cx="0" cy="0"/>
        </a:xfrm>
      </p:grpSpPr>
      <p:sp>
        <p:nvSpPr>
          <p:cNvPr id="675" name="Shape 67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676" name="Shape 67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677" name="Shape 67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678" name="Shape 67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679" name="Shape 67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680" name="Shape 680"/>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81" name="Shape 68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82" name="Shape 68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3"/>
        <p:cNvGrpSpPr/>
        <p:nvPr/>
      </p:nvGrpSpPr>
      <p:grpSpPr>
        <a:xfrm>
          <a:off x="0" y="0"/>
          <a:ext cx="0" cy="0"/>
          <a:chOff x="0" y="0"/>
          <a:chExt cx="0" cy="0"/>
        </a:xfrm>
      </p:grpSpPr>
      <p:sp>
        <p:nvSpPr>
          <p:cNvPr id="684" name="Shape 684"/>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685" name="Shape 68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86" name="Shape 68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87" name="Shape 68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8"/>
        <p:cNvGrpSpPr/>
        <p:nvPr/>
      </p:nvGrpSpPr>
      <p:grpSpPr>
        <a:xfrm>
          <a:off x="0" y="0"/>
          <a:ext cx="0" cy="0"/>
          <a:chOff x="0" y="0"/>
          <a:chExt cx="0" cy="0"/>
        </a:xfrm>
      </p:grpSpPr>
      <p:sp>
        <p:nvSpPr>
          <p:cNvPr id="689" name="Shape 68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690" name="Shape 69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691" name="Shape 69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692" name="Shape 69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93" name="Shape 69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94" name="Shape 69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10.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image" Target="../media/image2.png"/><Relationship Id="rId2" Type="http://schemas.openxmlformats.org/officeDocument/2006/relationships/slideLayout" Target="../slideLayouts/slideLayout128.xml"/><Relationship Id="rId16" Type="http://schemas.openxmlformats.org/officeDocument/2006/relationships/image" Target="../media/image1.jpg"/><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theme" Target="../theme/theme1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2" Type="http://schemas.openxmlformats.org/officeDocument/2006/relationships/slideLayout" Target="../slideLayouts/slideLayout142.xml"/><Relationship Id="rId16" Type="http://schemas.openxmlformats.org/officeDocument/2006/relationships/image" Target="../media/image2.png"/><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image" Target="../media/image1.jpg"/><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image" Target="../media/image2.png"/><Relationship Id="rId2" Type="http://schemas.openxmlformats.org/officeDocument/2006/relationships/slideLayout" Target="../slideLayouts/slideLayout155.xml"/><Relationship Id="rId16" Type="http://schemas.openxmlformats.org/officeDocument/2006/relationships/image" Target="../media/image1.jpg"/><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5" Type="http://schemas.openxmlformats.org/officeDocument/2006/relationships/theme" Target="../theme/theme13.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2" Type="http://schemas.openxmlformats.org/officeDocument/2006/relationships/slideLayout" Target="../slideLayouts/slideLayout169.xml"/><Relationship Id="rId16" Type="http://schemas.openxmlformats.org/officeDocument/2006/relationships/image" Target="../media/image2.png"/><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image" Target="../media/image1.jpg"/><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image" Target="../media/image2.png"/><Relationship Id="rId2" Type="http://schemas.openxmlformats.org/officeDocument/2006/relationships/slideLayout" Target="../slideLayouts/slideLayout182.xml"/><Relationship Id="rId16" Type="http://schemas.openxmlformats.org/officeDocument/2006/relationships/image" Target="../media/image1.jpg"/><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5" Type="http://schemas.openxmlformats.org/officeDocument/2006/relationships/theme" Target="../theme/theme1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0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theme" Target="../theme/theme16.xml"/><Relationship Id="rId2" Type="http://schemas.openxmlformats.org/officeDocument/2006/relationships/slideLayout" Target="../slideLayouts/slideLayout196.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0" Type="http://schemas.openxmlformats.org/officeDocument/2006/relationships/slideLayout" Target="../slideLayouts/slideLayout204.xml"/><Relationship Id="rId4" Type="http://schemas.openxmlformats.org/officeDocument/2006/relationships/slideLayout" Target="../slideLayouts/slideLayout198.xml"/><Relationship Id="rId9" Type="http://schemas.openxmlformats.org/officeDocument/2006/relationships/slideLayout" Target="../slideLayouts/slideLayout20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2.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jp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image" Target="../media/image2.png"/><Relationship Id="rId2" Type="http://schemas.openxmlformats.org/officeDocument/2006/relationships/slideLayout" Target="../slideLayouts/slideLayout39.xml"/><Relationship Id="rId16" Type="http://schemas.openxmlformats.org/officeDocument/2006/relationships/image" Target="../media/image1.jp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theme" Target="../theme/theme4.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image" Target="../media/image2.png"/><Relationship Id="rId2" Type="http://schemas.openxmlformats.org/officeDocument/2006/relationships/slideLayout" Target="../slideLayouts/slideLayout53.xml"/><Relationship Id="rId16" Type="http://schemas.openxmlformats.org/officeDocument/2006/relationships/image" Target="../media/image1.jpg"/><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theme" Target="../theme/theme5.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6" Type="http://schemas.openxmlformats.org/officeDocument/2006/relationships/image" Target="../media/image2.png"/><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image" Target="../media/image1.jpg"/><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6" Type="http://schemas.openxmlformats.org/officeDocument/2006/relationships/image" Target="../media/image2.png"/><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image" Target="../media/image1.jpg"/><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2" Type="http://schemas.openxmlformats.org/officeDocument/2006/relationships/slideLayout" Target="../slideLayouts/slideLayout93.xml"/><Relationship Id="rId16" Type="http://schemas.openxmlformats.org/officeDocument/2006/relationships/image" Target="../media/image2.png"/><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image" Target="../media/image1.jpg"/><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9.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3" name="Shape 1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4" name="Shape 1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3"/>
        <p:cNvGrpSpPr/>
        <p:nvPr/>
      </p:nvGrpSpPr>
      <p:grpSpPr>
        <a:xfrm>
          <a:off x="0" y="0"/>
          <a:ext cx="0" cy="0"/>
          <a:chOff x="0" y="0"/>
          <a:chExt cx="0" cy="0"/>
        </a:xfrm>
      </p:grpSpPr>
      <p:sp>
        <p:nvSpPr>
          <p:cNvPr id="804" name="Shape 80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5" name="Shape 80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06" name="Shape 80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07" name="Shape 80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08" name="Shape 80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rotWithShape="1">
          <a:blip r:embed="rId16">
            <a:alphaModFix/>
          </a:blip>
          <a:tile tx="0" ty="0" sx="100000" sy="100000" flip="none" algn="tl"/>
        </a:blipFill>
        <a:effectLst/>
      </p:bgPr>
    </p:bg>
    <p:spTree>
      <p:nvGrpSpPr>
        <p:cNvPr id="1" name="Shape 878"/>
        <p:cNvGrpSpPr/>
        <p:nvPr/>
      </p:nvGrpSpPr>
      <p:grpSpPr>
        <a:xfrm>
          <a:off x="0" y="0"/>
          <a:ext cx="0" cy="0"/>
          <a:chOff x="0" y="0"/>
          <a:chExt cx="0" cy="0"/>
        </a:xfrm>
      </p:grpSpPr>
      <p:sp>
        <p:nvSpPr>
          <p:cNvPr id="879" name="Shape 879"/>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880" name="Shape 880"/>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881" name="Shape 88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882" name="Shape 88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883" name="Shape 88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rgbClr val="000000"/>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rgbClr val="000000"/>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rgbClr val="000000"/>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rgbClr val="000000"/>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rgbClr val="000000"/>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rgbClr val="000000"/>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rgbClr val="000000"/>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rgbClr val="000000"/>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pic>
        <p:nvPicPr>
          <p:cNvPr id="884" name="Shape 884" descr="Logo_small"/>
          <p:cNvPicPr preferRelativeResize="0"/>
          <p:nvPr/>
        </p:nvPicPr>
        <p:blipFill rotWithShape="1">
          <a:blip r:embed="rId17">
            <a:alphaModFix/>
          </a:blip>
          <a:srcRect/>
          <a:stretch/>
        </p:blipFill>
        <p:spPr>
          <a:xfrm>
            <a:off x="6934200" y="6142038"/>
            <a:ext cx="2209800" cy="71596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rotWithShape="1">
          <a:blip r:embed="rId15">
            <a:alphaModFix/>
          </a:blip>
          <a:tile tx="0" ty="0" sx="100000" sy="100000" flip="none" algn="tl"/>
        </a:blipFill>
        <a:effectLst/>
      </p:bgPr>
    </p:bg>
    <p:spTree>
      <p:nvGrpSpPr>
        <p:cNvPr id="1" name="Shape 975"/>
        <p:cNvGrpSpPr/>
        <p:nvPr/>
      </p:nvGrpSpPr>
      <p:grpSpPr>
        <a:xfrm>
          <a:off x="0" y="0"/>
          <a:ext cx="0" cy="0"/>
          <a:chOff x="0" y="0"/>
          <a:chExt cx="0" cy="0"/>
        </a:xfrm>
      </p:grpSpPr>
      <p:sp>
        <p:nvSpPr>
          <p:cNvPr id="976" name="Shape 976"/>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977" name="Shape 977"/>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978" name="Shape 978"/>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79" name="Shape 97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80" name="Shape 98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rgbClr val="000000"/>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rgbClr val="000000"/>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rgbClr val="000000"/>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rgbClr val="000000"/>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rgbClr val="000000"/>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rgbClr val="000000"/>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rgbClr val="000000"/>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rgbClr val="000000"/>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pic>
        <p:nvPicPr>
          <p:cNvPr id="981" name="Shape 981" descr="Logo_small"/>
          <p:cNvPicPr preferRelativeResize="0"/>
          <p:nvPr/>
        </p:nvPicPr>
        <p:blipFill rotWithShape="1">
          <a:blip r:embed="rId16">
            <a:alphaModFix/>
          </a:blip>
          <a:srcRect/>
          <a:stretch/>
        </p:blipFill>
        <p:spPr>
          <a:xfrm>
            <a:off x="6934200" y="6142038"/>
            <a:ext cx="2209800" cy="71596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tile tx="0" ty="0" sx="100000" sy="100000" flip="none" algn="tl"/>
        </a:blip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9699"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eaLnBrk="0" fontAlgn="base" hangingPunct="0">
              <a:spcBef>
                <a:spcPct val="0"/>
              </a:spcBef>
              <a:spcAft>
                <a:spcPct val="0"/>
              </a:spcAft>
              <a:defRPr/>
            </a:pPr>
            <a:endParaRPr lang="en-US" dirty="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eaLnBrk="0" fontAlgn="base" hangingPunct="0">
              <a:spcBef>
                <a:spcPct val="0"/>
              </a:spcBef>
              <a:spcAft>
                <a:spcPct val="0"/>
              </a:spcAft>
              <a:defRPr/>
            </a:pPr>
            <a:endParaRPr lang="en-US" dirty="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defRPr/>
            </a:pPr>
            <a:fld id="{70A202D1-1949-4362-8AEF-29BA2D6C0344}" type="slidenum">
              <a:rPr lang="en-US">
                <a:solidFill>
                  <a:srgbClr val="000000"/>
                </a:solidFill>
              </a:rPr>
              <a:pPr eaLnBrk="0" fontAlgn="base" hangingPunct="0">
                <a:spcBef>
                  <a:spcPct val="0"/>
                </a:spcBef>
                <a:spcAft>
                  <a:spcPct val="0"/>
                </a:spcAft>
                <a:defRPr/>
              </a:pPr>
              <a:t>‹#›</a:t>
            </a:fld>
            <a:endParaRPr lang="en-US" dirty="0">
              <a:solidFill>
                <a:srgbClr val="000000"/>
              </a:solidFill>
            </a:endParaRPr>
          </a:p>
        </p:txBody>
      </p:sp>
      <p:pic>
        <p:nvPicPr>
          <p:cNvPr id="29703" name="Picture 7" descr="Logo_small"/>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6934200" y="6142038"/>
            <a:ext cx="22098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761300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eaLnBrk="0" fontAlgn="base" hangingPunct="0">
              <a:spcBef>
                <a:spcPct val="0"/>
              </a:spcBef>
              <a:spcAft>
                <a:spcPct val="0"/>
              </a:spcAft>
              <a:defRPr/>
            </a:pPr>
            <a:endParaRPr lang="en-US" dirty="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eaLnBrk="0" fontAlgn="base" hangingPunct="0">
              <a:spcBef>
                <a:spcPct val="0"/>
              </a:spcBef>
              <a:spcAft>
                <a:spcPct val="0"/>
              </a:spcAft>
              <a:defRPr/>
            </a:pPr>
            <a:endParaRPr lang="en-US" dirty="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defRPr/>
            </a:pPr>
            <a:fld id="{9870A691-571B-4ECE-BBFC-B6EDD670A5C7}" type="slidenum">
              <a:rPr lang="en-US">
                <a:solidFill>
                  <a:srgbClr val="000000"/>
                </a:solidFill>
              </a:rPr>
              <a:pPr eaLnBrk="0" fontAlgn="base" hangingPunct="0">
                <a:spcBef>
                  <a:spcPct val="0"/>
                </a:spcBef>
                <a:spcAft>
                  <a:spcPct val="0"/>
                </a:spcAft>
                <a:defRPr/>
              </a:pPr>
              <a:t>‹#›</a:t>
            </a:fld>
            <a:endParaRPr lang="en-US" dirty="0">
              <a:solidFill>
                <a:srgbClr val="000000"/>
              </a:solidFill>
            </a:endParaRPr>
          </a:p>
        </p:txBody>
      </p:sp>
      <p:pic>
        <p:nvPicPr>
          <p:cNvPr id="1031" name="Picture 7" descr="Logo_small"/>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6934200" y="6142038"/>
            <a:ext cx="22098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3829523"/>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tile tx="0" ty="0" sx="100000" sy="100000" flip="none" algn="tl"/>
        </a:blip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66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dirty="0"/>
            </a:lvl1pPr>
          </a:lstStyle>
          <a:p>
            <a:pPr eaLnBrk="0" fontAlgn="base" hangingPunct="0">
              <a:spcBef>
                <a:spcPct val="0"/>
              </a:spcBef>
              <a:spcAft>
                <a:spcPct val="0"/>
              </a:spcAft>
              <a:defRPr/>
            </a:pPr>
            <a:endParaRPr lang="en-US" dirty="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dirty="0"/>
            </a:lvl1pPr>
          </a:lstStyle>
          <a:p>
            <a:pPr eaLnBrk="0" fontAlgn="base" hangingPunct="0">
              <a:spcBef>
                <a:spcPct val="0"/>
              </a:spcBef>
              <a:spcAft>
                <a:spcPct val="0"/>
              </a:spcAft>
              <a:defRPr/>
            </a:pPr>
            <a:endParaRPr lang="en-US" dirty="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3CCA0D54-79A1-4223-A584-B3B469D9CA92}" type="slidenum">
              <a:rPr lang="en-US" altLang="en-US" smtClean="0">
                <a:solidFill>
                  <a:srgbClr val="000000"/>
                </a:solidFill>
              </a:rPr>
              <a:pPr eaLnBrk="0" fontAlgn="base" hangingPunct="0">
                <a:spcBef>
                  <a:spcPct val="0"/>
                </a:spcBef>
                <a:spcAft>
                  <a:spcPct val="0"/>
                </a:spcAft>
              </a:pPr>
              <a:t>‹#›</a:t>
            </a:fld>
            <a:endParaRPr lang="en-US" altLang="en-US" dirty="0">
              <a:solidFill>
                <a:srgbClr val="000000"/>
              </a:solidFill>
            </a:endParaRPr>
          </a:p>
        </p:txBody>
      </p:sp>
      <p:pic>
        <p:nvPicPr>
          <p:cNvPr id="26631" name="Picture 7" descr="Logo_small"/>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6934200" y="6142038"/>
            <a:ext cx="22098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9555839"/>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pitchFamily="34" charset="0"/>
              </a:defRPr>
            </a:lvl1pPr>
          </a:lstStyle>
          <a:p>
            <a:pPr fontAlgn="base">
              <a:spcBef>
                <a:spcPct val="0"/>
              </a:spcBef>
              <a:spcAft>
                <a:spcPct val="0"/>
              </a:spcAft>
              <a:defRPr/>
            </a:pPr>
            <a:endParaRPr lang="en-US" altLang="en-US" dirty="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pitchFamily="34" charset="0"/>
              </a:defRPr>
            </a:lvl1pPr>
          </a:lstStyle>
          <a:p>
            <a:pPr fontAlgn="base">
              <a:spcBef>
                <a:spcPct val="0"/>
              </a:spcBef>
              <a:spcAft>
                <a:spcPct val="0"/>
              </a:spcAft>
              <a:defRPr/>
            </a:pPr>
            <a:endParaRPr lang="en-US" altLang="en-US"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Arial" pitchFamily="34" charset="0"/>
              </a:defRPr>
            </a:lvl1pPr>
          </a:lstStyle>
          <a:p>
            <a:pPr fontAlgn="base">
              <a:spcBef>
                <a:spcPct val="0"/>
              </a:spcBef>
              <a:spcAft>
                <a:spcPct val="0"/>
              </a:spcAft>
              <a:defRPr/>
            </a:pPr>
            <a:fld id="{526CD97C-0A2A-4129-A909-8309E8AAAE99}" type="slidenum">
              <a:rPr lang="en-US" altLang="en-US"/>
              <a:pPr fontAlgn="base">
                <a:spcBef>
                  <a:spcPct val="0"/>
                </a:spcBef>
                <a:spcAft>
                  <a:spcPct val="0"/>
                </a:spcAft>
                <a:defRPr/>
              </a:pPr>
              <a:t>‹#›</a:t>
            </a:fld>
            <a:endParaRPr lang="en-US" altLang="en-US" dirty="0"/>
          </a:p>
        </p:txBody>
      </p:sp>
    </p:spTree>
    <p:extLst>
      <p:ext uri="{BB962C8B-B14F-4D97-AF65-F5344CB8AC3E}">
        <p14:creationId xmlns:p14="http://schemas.microsoft.com/office/powerpoint/2010/main" val="1980608351"/>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5">
            <a:alphaModFix/>
          </a:blip>
          <a:tile tx="0" ty="0" sx="100000" sy="100000" flip="none" algn="tl"/>
        </a:blipFill>
        <a:effectLst/>
      </p:bgPr>
    </p:bg>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86" name="Shape 86"/>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87" name="Shape 87"/>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88" name="Shape 8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89" name="Shape 8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1pPr>
            <a:lvl2pPr marL="0" marR="0" lvl="1"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2pPr>
            <a:lvl3pPr marL="0" marR="0" lvl="2"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3pPr>
            <a:lvl4pPr marL="0" marR="0" lvl="3"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4pPr>
            <a:lvl5pPr marL="0" marR="0" lvl="4"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5pPr>
            <a:lvl6pPr marL="0" marR="0" lvl="5"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6pPr>
            <a:lvl7pPr marL="0" marR="0" lvl="6"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7pPr>
            <a:lvl8pPr marL="0" marR="0" lvl="7"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8pPr>
            <a:lvl9pPr marL="0" marR="0" lvl="8"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pic>
        <p:nvPicPr>
          <p:cNvPr id="90" name="Shape 90" descr="Logo_small"/>
          <p:cNvPicPr preferRelativeResize="0"/>
          <p:nvPr/>
        </p:nvPicPr>
        <p:blipFill rotWithShape="1">
          <a:blip r:embed="rId16">
            <a:alphaModFix/>
          </a:blip>
          <a:srcRect/>
          <a:stretch/>
        </p:blipFill>
        <p:spPr>
          <a:xfrm>
            <a:off x="6934200" y="6142038"/>
            <a:ext cx="2209800" cy="71596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5">
            <a:alphaModFix/>
          </a:blip>
          <a:tile tx="0" ty="0" sx="100000" sy="100000" flip="none" algn="tl"/>
        </a:blipFill>
        <a:effectLst/>
      </p:bgPr>
    </p:bg>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76" name="Shape 176"/>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77" name="Shape 177"/>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78" name="Shape 17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79" name="Shape 17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1pPr>
            <a:lvl2pPr marL="0" marR="0" lvl="1"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2pPr>
            <a:lvl3pPr marL="0" marR="0" lvl="2"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3pPr>
            <a:lvl4pPr marL="0" marR="0" lvl="3"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4pPr>
            <a:lvl5pPr marL="0" marR="0" lvl="4"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5pPr>
            <a:lvl6pPr marL="0" marR="0" lvl="5"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6pPr>
            <a:lvl7pPr marL="0" marR="0" lvl="6"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7pPr>
            <a:lvl8pPr marL="0" marR="0" lvl="7"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8pPr>
            <a:lvl9pPr marL="0" marR="0" lvl="8"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pic>
        <p:nvPicPr>
          <p:cNvPr id="180" name="Shape 180" descr="Logo_small"/>
          <p:cNvPicPr preferRelativeResize="0"/>
          <p:nvPr/>
        </p:nvPicPr>
        <p:blipFill rotWithShape="1">
          <a:blip r:embed="rId16">
            <a:alphaModFix/>
          </a:blip>
          <a:srcRect/>
          <a:stretch/>
        </p:blipFill>
        <p:spPr>
          <a:xfrm>
            <a:off x="6934200" y="6142038"/>
            <a:ext cx="2209800" cy="71596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16">
            <a:alphaModFix/>
          </a:blip>
          <a:tile tx="0" ty="0" sx="100000" sy="100000" flip="none" algn="tl"/>
        </a:blipFill>
        <a:effectLst/>
      </p:bgPr>
    </p:bg>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266" name="Shape 266"/>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267" name="Shape 267"/>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68" name="Shape 26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269" name="Shape 26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1pPr>
            <a:lvl2pPr marL="0" marR="0" lvl="1"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2pPr>
            <a:lvl3pPr marL="0" marR="0" lvl="2"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3pPr>
            <a:lvl4pPr marL="0" marR="0" lvl="3"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4pPr>
            <a:lvl5pPr marL="0" marR="0" lvl="4"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5pPr>
            <a:lvl6pPr marL="0" marR="0" lvl="5"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6pPr>
            <a:lvl7pPr marL="0" marR="0" lvl="6"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7pPr>
            <a:lvl8pPr marL="0" marR="0" lvl="7"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8pPr>
            <a:lvl9pPr marL="0" marR="0" lvl="8"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pic>
        <p:nvPicPr>
          <p:cNvPr id="270" name="Shape 270" descr="Logo_small"/>
          <p:cNvPicPr preferRelativeResize="0"/>
          <p:nvPr/>
        </p:nvPicPr>
        <p:blipFill rotWithShape="1">
          <a:blip r:embed="rId17">
            <a:alphaModFix/>
          </a:blip>
          <a:srcRect/>
          <a:stretch/>
        </p:blipFill>
        <p:spPr>
          <a:xfrm>
            <a:off x="6934200" y="6142038"/>
            <a:ext cx="2209800" cy="71596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1">
          <a:blip r:embed="rId16">
            <a:alphaModFix/>
          </a:blip>
          <a:tile tx="0" ty="0" sx="100000" sy="100000" flip="none" algn="tl"/>
        </a:blipFill>
        <a:effectLst/>
      </p:bgPr>
    </p:bg>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363" name="Shape 363"/>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364" name="Shape 364"/>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65" name="Shape 36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366" name="Shape 366"/>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rgbClr val="000000"/>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rgbClr val="000000"/>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rgbClr val="000000"/>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rgbClr val="000000"/>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rgbClr val="000000"/>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rgbClr val="000000"/>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rgbClr val="000000"/>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rgbClr val="000000"/>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pic>
        <p:nvPicPr>
          <p:cNvPr id="367" name="Shape 367" descr="Logo_small"/>
          <p:cNvPicPr preferRelativeResize="0"/>
          <p:nvPr/>
        </p:nvPicPr>
        <p:blipFill rotWithShape="1">
          <a:blip r:embed="rId17">
            <a:alphaModFix/>
          </a:blip>
          <a:srcRect/>
          <a:stretch/>
        </p:blipFill>
        <p:spPr>
          <a:xfrm>
            <a:off x="6934200" y="6142038"/>
            <a:ext cx="2209800" cy="71596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rotWithShape="1">
          <a:blip r:embed="rId15">
            <a:alphaModFix/>
          </a:blip>
          <a:tile tx="0" ty="0" sx="100000" sy="100000" flip="none" algn="tl"/>
        </a:blipFill>
        <a:effectLst/>
      </p:bgPr>
    </p:bg>
    <p:spTree>
      <p:nvGrpSpPr>
        <p:cNvPr id="1" name="Shape 458"/>
        <p:cNvGrpSpPr/>
        <p:nvPr/>
      </p:nvGrpSpPr>
      <p:grpSpPr>
        <a:xfrm>
          <a:off x="0" y="0"/>
          <a:ext cx="0" cy="0"/>
          <a:chOff x="0" y="0"/>
          <a:chExt cx="0" cy="0"/>
        </a:xfrm>
      </p:grpSpPr>
      <p:sp>
        <p:nvSpPr>
          <p:cNvPr id="459" name="Shape 459"/>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460" name="Shape 460"/>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461" name="Shape 46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62" name="Shape 46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63" name="Shape 46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rgbClr val="000000"/>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rgbClr val="000000"/>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rgbClr val="000000"/>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rgbClr val="000000"/>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rgbClr val="000000"/>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rgbClr val="000000"/>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rgbClr val="000000"/>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rgbClr val="000000"/>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pic>
        <p:nvPicPr>
          <p:cNvPr id="464" name="Shape 464" descr="Logo_small"/>
          <p:cNvPicPr preferRelativeResize="0"/>
          <p:nvPr/>
        </p:nvPicPr>
        <p:blipFill rotWithShape="1">
          <a:blip r:embed="rId16">
            <a:alphaModFix/>
          </a:blip>
          <a:srcRect/>
          <a:stretch/>
        </p:blipFill>
        <p:spPr>
          <a:xfrm>
            <a:off x="6934200" y="6142038"/>
            <a:ext cx="2209800" cy="71596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rotWithShape="1">
          <a:blip r:embed="rId15">
            <a:alphaModFix/>
          </a:blip>
          <a:tile tx="0" ty="0" sx="100000" sy="100000" flip="none" algn="tl"/>
        </a:blipFill>
        <a:effectLst/>
      </p:bgPr>
    </p:bg>
    <p:spTree>
      <p:nvGrpSpPr>
        <p:cNvPr id="1" name="Shape 548"/>
        <p:cNvGrpSpPr/>
        <p:nvPr/>
      </p:nvGrpSpPr>
      <p:grpSpPr>
        <a:xfrm>
          <a:off x="0" y="0"/>
          <a:ext cx="0" cy="0"/>
          <a:chOff x="0" y="0"/>
          <a:chExt cx="0" cy="0"/>
        </a:xfrm>
      </p:grpSpPr>
      <p:sp>
        <p:nvSpPr>
          <p:cNvPr id="549" name="Shape 549"/>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550" name="Shape 550"/>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551" name="Shape 55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52" name="Shape 55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553" name="Shape 55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rgbClr val="000000"/>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rgbClr val="000000"/>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rgbClr val="000000"/>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rgbClr val="000000"/>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rgbClr val="000000"/>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rgbClr val="000000"/>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rgbClr val="000000"/>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rgbClr val="000000"/>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pic>
        <p:nvPicPr>
          <p:cNvPr id="554" name="Shape 554" descr="Logo_small"/>
          <p:cNvPicPr preferRelativeResize="0"/>
          <p:nvPr/>
        </p:nvPicPr>
        <p:blipFill rotWithShape="1">
          <a:blip r:embed="rId16">
            <a:alphaModFix/>
          </a:blip>
          <a:srcRect/>
          <a:stretch/>
        </p:blipFill>
        <p:spPr>
          <a:xfrm>
            <a:off x="6934200" y="6142038"/>
            <a:ext cx="2209800" cy="71596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rotWithShape="1">
          <a:blip r:embed="rId15">
            <a:alphaModFix/>
          </a:blip>
          <a:tile tx="0" ty="0" sx="100000" sy="100000" flip="none" algn="tl"/>
        </a:blipFill>
        <a:effectLst/>
      </p:bgPr>
    </p:bg>
    <p:spTree>
      <p:nvGrpSpPr>
        <p:cNvPr id="1" name="Shape 638"/>
        <p:cNvGrpSpPr/>
        <p:nvPr/>
      </p:nvGrpSpPr>
      <p:grpSpPr>
        <a:xfrm>
          <a:off x="0" y="0"/>
          <a:ext cx="0" cy="0"/>
          <a:chOff x="0" y="0"/>
          <a:chExt cx="0" cy="0"/>
        </a:xfrm>
      </p:grpSpPr>
      <p:sp>
        <p:nvSpPr>
          <p:cNvPr id="639" name="Shape 639"/>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640" name="Shape 640"/>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641" name="Shape 64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42" name="Shape 64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643" name="Shape 64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000000"/>
                </a:solidFill>
                <a:latin typeface="Times New Roman"/>
                <a:ea typeface="Times New Roman"/>
                <a:cs typeface="Times New Roman"/>
                <a:sym typeface="Times New Roman"/>
              </a:defRPr>
            </a:lvl1pPr>
            <a:lvl2pPr marL="0" marR="0" lvl="1" indent="0" algn="r" rtl="0">
              <a:spcBef>
                <a:spcPts val="0"/>
              </a:spcBef>
              <a:buNone/>
              <a:defRPr sz="1400">
                <a:solidFill>
                  <a:srgbClr val="000000"/>
                </a:solidFill>
                <a:latin typeface="Times New Roman"/>
                <a:ea typeface="Times New Roman"/>
                <a:cs typeface="Times New Roman"/>
                <a:sym typeface="Times New Roman"/>
              </a:defRPr>
            </a:lvl2pPr>
            <a:lvl3pPr marL="0" marR="0" lvl="2" indent="0" algn="r" rtl="0">
              <a:spcBef>
                <a:spcPts val="0"/>
              </a:spcBef>
              <a:buNone/>
              <a:defRPr sz="1400">
                <a:solidFill>
                  <a:srgbClr val="000000"/>
                </a:solidFill>
                <a:latin typeface="Times New Roman"/>
                <a:ea typeface="Times New Roman"/>
                <a:cs typeface="Times New Roman"/>
                <a:sym typeface="Times New Roman"/>
              </a:defRPr>
            </a:lvl3pPr>
            <a:lvl4pPr marL="0" marR="0" lvl="3" indent="0" algn="r" rtl="0">
              <a:spcBef>
                <a:spcPts val="0"/>
              </a:spcBef>
              <a:buNone/>
              <a:defRPr sz="1400">
                <a:solidFill>
                  <a:srgbClr val="000000"/>
                </a:solidFill>
                <a:latin typeface="Times New Roman"/>
                <a:ea typeface="Times New Roman"/>
                <a:cs typeface="Times New Roman"/>
                <a:sym typeface="Times New Roman"/>
              </a:defRPr>
            </a:lvl4pPr>
            <a:lvl5pPr marL="0" marR="0" lvl="4" indent="0" algn="r" rtl="0">
              <a:spcBef>
                <a:spcPts val="0"/>
              </a:spcBef>
              <a:buNone/>
              <a:defRPr sz="1400">
                <a:solidFill>
                  <a:srgbClr val="000000"/>
                </a:solidFill>
                <a:latin typeface="Times New Roman"/>
                <a:ea typeface="Times New Roman"/>
                <a:cs typeface="Times New Roman"/>
                <a:sym typeface="Times New Roman"/>
              </a:defRPr>
            </a:lvl5pPr>
            <a:lvl6pPr marL="0" marR="0" lvl="5" indent="0" algn="r" rtl="0">
              <a:spcBef>
                <a:spcPts val="0"/>
              </a:spcBef>
              <a:buNone/>
              <a:defRPr sz="1400">
                <a:solidFill>
                  <a:srgbClr val="000000"/>
                </a:solidFill>
                <a:latin typeface="Times New Roman"/>
                <a:ea typeface="Times New Roman"/>
                <a:cs typeface="Times New Roman"/>
                <a:sym typeface="Times New Roman"/>
              </a:defRPr>
            </a:lvl6pPr>
            <a:lvl7pPr marL="0" marR="0" lvl="6" indent="0" algn="r" rtl="0">
              <a:spcBef>
                <a:spcPts val="0"/>
              </a:spcBef>
              <a:buNone/>
              <a:defRPr sz="1400">
                <a:solidFill>
                  <a:srgbClr val="000000"/>
                </a:solidFill>
                <a:latin typeface="Times New Roman"/>
                <a:ea typeface="Times New Roman"/>
                <a:cs typeface="Times New Roman"/>
                <a:sym typeface="Times New Roman"/>
              </a:defRPr>
            </a:lvl7pPr>
            <a:lvl8pPr marL="0" marR="0" lvl="7" indent="0" algn="r" rtl="0">
              <a:spcBef>
                <a:spcPts val="0"/>
              </a:spcBef>
              <a:buNone/>
              <a:defRPr sz="1400">
                <a:solidFill>
                  <a:srgbClr val="000000"/>
                </a:solidFill>
                <a:latin typeface="Times New Roman"/>
                <a:ea typeface="Times New Roman"/>
                <a:cs typeface="Times New Roman"/>
                <a:sym typeface="Times New Roman"/>
              </a:defRPr>
            </a:lvl8pPr>
            <a:lvl9pPr marL="0" marR="0" lvl="8" indent="0" algn="r" rtl="0">
              <a:spcBef>
                <a:spcPts val="0"/>
              </a:spcBef>
              <a:buNone/>
              <a:defRPr sz="1400">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dirty="0"/>
          </a:p>
        </p:txBody>
      </p:sp>
      <p:pic>
        <p:nvPicPr>
          <p:cNvPr id="644" name="Shape 644" descr="Logo_small"/>
          <p:cNvPicPr preferRelativeResize="0"/>
          <p:nvPr/>
        </p:nvPicPr>
        <p:blipFill rotWithShape="1">
          <a:blip r:embed="rId16">
            <a:alphaModFix/>
          </a:blip>
          <a:srcRect/>
          <a:stretch/>
        </p:blipFill>
        <p:spPr>
          <a:xfrm>
            <a:off x="6934200" y="6142038"/>
            <a:ext cx="2209800" cy="71596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8"/>
        <p:cNvGrpSpPr/>
        <p:nvPr/>
      </p:nvGrpSpPr>
      <p:grpSpPr>
        <a:xfrm>
          <a:off x="0" y="0"/>
          <a:ext cx="0" cy="0"/>
          <a:chOff x="0" y="0"/>
          <a:chExt cx="0" cy="0"/>
        </a:xfrm>
      </p:grpSpPr>
      <p:sp>
        <p:nvSpPr>
          <p:cNvPr id="729" name="Shape 7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30" name="Shape 73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31" name="Shape 7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32" name="Shape 7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33" name="Shape 7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0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68.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6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8.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6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9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6.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116.xml"/><Relationship Id="rId4" Type="http://schemas.openxmlformats.org/officeDocument/2006/relationships/image" Target="../media/image15.png"/></Relationships>
</file>

<file path=ppt/slides/_rels/slide5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3.xml"/><Relationship Id="rId1" Type="http://schemas.openxmlformats.org/officeDocument/2006/relationships/slideLayout" Target="../slideLayouts/slideLayout117.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116.xml"/></Relationships>
</file>

<file path=ppt/slides/_rels/slide5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5.xml"/><Relationship Id="rId1" Type="http://schemas.openxmlformats.org/officeDocument/2006/relationships/slideLayout" Target="../slideLayouts/slideLayout116.xml"/></Relationships>
</file>

<file path=ppt/slides/_rels/slide5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6.xml"/><Relationship Id="rId1" Type="http://schemas.openxmlformats.org/officeDocument/2006/relationships/slideLayout" Target="../slideLayouts/slideLayout1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7.xml"/><Relationship Id="rId1" Type="http://schemas.openxmlformats.org/officeDocument/2006/relationships/slideLayout" Target="../slideLayouts/slideLayout1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7.xml"/></Relationships>
</file>

<file path=ppt/slides/_rels/slide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0.xml"/><Relationship Id="rId1" Type="http://schemas.openxmlformats.org/officeDocument/2006/relationships/slideLayout" Target="../slideLayouts/slideLayout10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6.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2.xml"/><Relationship Id="rId1" Type="http://schemas.openxmlformats.org/officeDocument/2006/relationships/slideLayout" Target="../slideLayouts/slideLayout10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8.xml"/></Relationships>
</file>

<file path=ppt/slides/_rels/slide6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4.xml"/><Relationship Id="rId1" Type="http://schemas.openxmlformats.org/officeDocument/2006/relationships/slideLayout" Target="../slideLayouts/slideLayout108.xml"/></Relationships>
</file>

<file path=ppt/slides/_rels/slide6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5.xml"/><Relationship Id="rId1" Type="http://schemas.openxmlformats.org/officeDocument/2006/relationships/slideLayout" Target="../slideLayouts/slideLayout12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8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1.xml"/></Relationships>
</file>

<file path=ppt/slides/_rels/slide7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9.xml"/><Relationship Id="rId1" Type="http://schemas.openxmlformats.org/officeDocument/2006/relationships/slideLayout" Target="../slideLayouts/slideLayout14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Shape 1069"/>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i="0" u="none" strike="noStrike" cap="none" dirty="0">
                <a:solidFill>
                  <a:schemeClr val="dk1"/>
                </a:solidFill>
                <a:latin typeface="Times New Roman"/>
                <a:ea typeface="Times New Roman"/>
                <a:cs typeface="Times New Roman"/>
                <a:sym typeface="Times New Roman"/>
              </a:rPr>
              <a:t>Use of mathematical descriptors and robust statistical methods in predicting mutagenicity of congeneric and diverse sets of chemicals</a:t>
            </a:r>
            <a:endParaRPr dirty="0"/>
          </a:p>
        </p:txBody>
      </p:sp>
      <p:sp>
        <p:nvSpPr>
          <p:cNvPr id="1070" name="Shape 1070"/>
          <p:cNvSpPr txBox="1">
            <a:spLocks noGrp="1"/>
          </p:cNvSpPr>
          <p:nvPr>
            <p:ph type="body" idx="4294967295"/>
          </p:nvPr>
        </p:nvSpPr>
        <p:spPr>
          <a:xfrm>
            <a:off x="628650" y="2514600"/>
            <a:ext cx="7886700" cy="3662400"/>
          </a:xfrm>
          <a:prstGeom prst="rect">
            <a:avLst/>
          </a:prstGeom>
          <a:noFill/>
          <a:ln>
            <a:noFill/>
          </a:ln>
        </p:spPr>
        <p:txBody>
          <a:bodyPr spcFirstLastPara="1" wrap="square" lIns="91425" tIns="45700" rIns="91425" bIns="45700" anchor="t" anchorCtr="0">
            <a:noAutofit/>
          </a:bodyPr>
          <a:lstStyle/>
          <a:p>
            <a:pPr marL="171450" marR="0" lvl="0" indent="-177800" algn="l" rtl="0">
              <a:lnSpc>
                <a:spcPct val="90000"/>
              </a:lnSpc>
              <a:spcBef>
                <a:spcPts val="0"/>
              </a:spcBef>
              <a:spcAft>
                <a:spcPts val="0"/>
              </a:spcAft>
              <a:buClr>
                <a:schemeClr val="dk1"/>
              </a:buClr>
              <a:buSzPts val="2800"/>
              <a:buFont typeface="Arial"/>
              <a:buChar char="•"/>
            </a:pPr>
            <a:r>
              <a:rPr lang="en-US" sz="2800" b="0" i="0" u="none" strike="noStrike" cap="none" dirty="0">
                <a:solidFill>
                  <a:schemeClr val="dk1"/>
                </a:solidFill>
                <a:latin typeface="Times New Roman"/>
                <a:ea typeface="Times New Roman"/>
                <a:cs typeface="Times New Roman"/>
                <a:sym typeface="Times New Roman"/>
              </a:rPr>
              <a:t>Subhash C. Basak , University  of MN Duluth (UMD) , USA</a:t>
            </a:r>
            <a:endParaRPr dirty="0"/>
          </a:p>
          <a:p>
            <a:pPr marL="171450" marR="0" lvl="0" indent="-177800" algn="l" rtl="0">
              <a:lnSpc>
                <a:spcPct val="90000"/>
              </a:lnSpc>
              <a:spcBef>
                <a:spcPts val="750"/>
              </a:spcBef>
              <a:spcAft>
                <a:spcPts val="0"/>
              </a:spcAft>
              <a:buClr>
                <a:schemeClr val="dk1"/>
              </a:buClr>
              <a:buSzPts val="2800"/>
              <a:buFont typeface="Arial"/>
              <a:buChar char="•"/>
            </a:pPr>
            <a:r>
              <a:rPr lang="en-US" sz="2800" b="0" i="0" u="none" strike="noStrike" cap="none" dirty="0">
                <a:solidFill>
                  <a:schemeClr val="dk1"/>
                </a:solidFill>
                <a:latin typeface="Times New Roman"/>
                <a:ea typeface="Times New Roman"/>
                <a:cs typeface="Times New Roman"/>
                <a:sym typeface="Times New Roman"/>
              </a:rPr>
              <a:t>Subhabrata Majumdar, U of Florida, Gainesville,  USA</a:t>
            </a:r>
            <a:endParaRPr dirty="0"/>
          </a:p>
          <a:p>
            <a:pPr marL="171450" marR="0" lvl="0" indent="-177800" algn="l" rtl="0">
              <a:lnSpc>
                <a:spcPct val="90000"/>
              </a:lnSpc>
              <a:spcBef>
                <a:spcPts val="750"/>
              </a:spcBef>
              <a:spcAft>
                <a:spcPts val="0"/>
              </a:spcAft>
              <a:buClr>
                <a:schemeClr val="dk1"/>
              </a:buClr>
              <a:buSzPts val="2800"/>
              <a:buFont typeface="Arial"/>
              <a:buChar char="•"/>
            </a:pPr>
            <a:r>
              <a:rPr lang="en-US" sz="2800" b="0" i="0" u="none" strike="noStrike" cap="none" dirty="0">
                <a:solidFill>
                  <a:schemeClr val="dk1"/>
                </a:solidFill>
                <a:latin typeface="Times New Roman"/>
                <a:ea typeface="Times New Roman"/>
                <a:cs typeface="Times New Roman"/>
                <a:sym typeface="Times New Roman"/>
              </a:rPr>
              <a:t>Gregory D. Grunwald, UMD/ NRRI, Duluth, MN, USA</a:t>
            </a:r>
            <a:endParaRPr dirty="0"/>
          </a:p>
          <a:p>
            <a:pPr marL="171450" marR="0" lvl="0" indent="-177800" algn="l" rtl="0">
              <a:lnSpc>
                <a:spcPct val="90000"/>
              </a:lnSpc>
              <a:spcBef>
                <a:spcPts val="750"/>
              </a:spcBef>
              <a:spcAft>
                <a:spcPts val="0"/>
              </a:spcAft>
              <a:buClr>
                <a:schemeClr val="dk1"/>
              </a:buClr>
              <a:buSzPts val="2800"/>
              <a:buFont typeface="Arial"/>
              <a:buChar char="•"/>
            </a:pPr>
            <a:r>
              <a:rPr lang="en-US" sz="2800" b="0" i="0" u="none" strike="noStrike" cap="none" dirty="0">
                <a:solidFill>
                  <a:schemeClr val="dk1"/>
                </a:solidFill>
                <a:latin typeface="Times New Roman"/>
                <a:ea typeface="Times New Roman"/>
                <a:cs typeface="Times New Roman"/>
                <a:sym typeface="Times New Roman"/>
              </a:rPr>
              <a:t>Claudiu N. Lungu and Mircea V. Diudea, Babes-Bolyai University, Cluj, Romania</a:t>
            </a:r>
            <a:endParaRPr dirty="0"/>
          </a:p>
          <a:p>
            <a:pPr marL="0" marR="0" lvl="0" indent="0" algn="l" rtl="0">
              <a:lnSpc>
                <a:spcPct val="90000"/>
              </a:lnSpc>
              <a:spcBef>
                <a:spcPts val="750"/>
              </a:spcBef>
              <a:spcAft>
                <a:spcPts val="0"/>
              </a:spcAft>
              <a:buClr>
                <a:schemeClr val="dk1"/>
              </a:buClr>
              <a:buSzPts val="2100"/>
              <a:buFont typeface="Arial"/>
              <a:buNone/>
            </a:pPr>
            <a:endParaRPr sz="2100" b="0" i="0" u="none" strike="noStrike" cap="none" dirty="0">
              <a:solidFill>
                <a:schemeClr val="dk1"/>
              </a:solidFill>
              <a:latin typeface="Times New Roman"/>
              <a:ea typeface="Times New Roman"/>
              <a:cs typeface="Times New Roman"/>
              <a:sym typeface="Times New Roman"/>
            </a:endParaRPr>
          </a:p>
          <a:p>
            <a:pPr marL="171450" marR="0" lvl="0" indent="-38100" algn="l" rtl="0">
              <a:lnSpc>
                <a:spcPct val="90000"/>
              </a:lnSpc>
              <a:spcBef>
                <a:spcPts val="750"/>
              </a:spcBef>
              <a:spcAft>
                <a:spcPts val="0"/>
              </a:spcAft>
              <a:buClr>
                <a:schemeClr val="dk1"/>
              </a:buClr>
              <a:buSzPts val="2100"/>
              <a:buFont typeface="Arial"/>
              <a:buNone/>
            </a:pPr>
            <a:endParaRPr sz="2100" b="0" i="0" u="none" strike="noStrike" cap="none" dirty="0">
              <a:solidFill>
                <a:schemeClr val="dk1"/>
              </a:solidFill>
              <a:latin typeface="Times New Roman"/>
              <a:ea typeface="Times New Roman"/>
              <a:cs typeface="Times New Roman"/>
              <a:sym typeface="Times New Roman"/>
            </a:endParaRPr>
          </a:p>
          <a:p>
            <a:pPr marL="171450" marR="0" lvl="0" indent="-38100" algn="l" rtl="0">
              <a:lnSpc>
                <a:spcPct val="90000"/>
              </a:lnSpc>
              <a:spcBef>
                <a:spcPts val="750"/>
              </a:spcBef>
              <a:spcAft>
                <a:spcPts val="0"/>
              </a:spcAft>
              <a:buClr>
                <a:schemeClr val="dk1"/>
              </a:buClr>
              <a:buSzPts val="2100"/>
              <a:buFont typeface="Arial"/>
              <a:buNone/>
            </a:pPr>
            <a:endParaRPr sz="21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Shape 1151"/>
          <p:cNvSpPr txBox="1">
            <a:spLocks noGrp="1"/>
          </p:cNvSpPr>
          <p:nvPr>
            <p:ph type="title"/>
          </p:nvPr>
        </p:nvSpPr>
        <p:spPr>
          <a:xfrm>
            <a:off x="457200" y="533400"/>
            <a:ext cx="77724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i="0" u="none" strike="noStrike" cap="none" dirty="0">
                <a:solidFill>
                  <a:schemeClr val="dk2"/>
                </a:solidFill>
                <a:latin typeface="Times New Roman"/>
                <a:ea typeface="Times New Roman"/>
                <a:cs typeface="Times New Roman"/>
                <a:sym typeface="Times New Roman"/>
              </a:rPr>
              <a:t>Chemical classes of samples in the 508 compound</a:t>
            </a:r>
            <a:endParaRPr dirty="0"/>
          </a:p>
        </p:txBody>
      </p:sp>
      <p:sp>
        <p:nvSpPr>
          <p:cNvPr id="1152" name="Shape 1152"/>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400"/>
              <a:buFont typeface="Times New Roman"/>
              <a:buChar char="•"/>
            </a:pPr>
            <a:r>
              <a:rPr lang="en-US" sz="2400" b="0" i="0" u="none" strike="noStrike" cap="none" dirty="0">
                <a:solidFill>
                  <a:schemeClr val="dk1"/>
                </a:solidFill>
                <a:latin typeface="Times New Roman"/>
                <a:ea typeface="Times New Roman"/>
                <a:cs typeface="Times New Roman"/>
                <a:sym typeface="Times New Roman"/>
              </a:rPr>
              <a:t>Aliphatic alkanes, alkenes, alkynes	124</a:t>
            </a:r>
            <a:endParaRPr dirty="0"/>
          </a:p>
          <a:p>
            <a:pPr marL="342900" marR="0" lvl="0" indent="-342900" algn="l" rtl="0">
              <a:spcBef>
                <a:spcPts val="480"/>
              </a:spcBef>
              <a:spcAft>
                <a:spcPts val="0"/>
              </a:spcAft>
              <a:buClr>
                <a:schemeClr val="dk1"/>
              </a:buClr>
              <a:buSzPts val="2400"/>
              <a:buFont typeface="Times New Roman"/>
              <a:buChar char="•"/>
            </a:pPr>
            <a:r>
              <a:rPr lang="en-US" sz="2400" b="0" i="0" u="none" strike="noStrike" cap="none" dirty="0">
                <a:solidFill>
                  <a:schemeClr val="dk1"/>
                </a:solidFill>
                <a:latin typeface="Times New Roman"/>
                <a:ea typeface="Times New Roman"/>
                <a:cs typeface="Times New Roman"/>
                <a:sym typeface="Times New Roman"/>
              </a:rPr>
              <a:t>Monocyclic compounds			260</a:t>
            </a:r>
            <a:endParaRPr dirty="0"/>
          </a:p>
          <a:p>
            <a:pPr marL="342900" marR="0" lvl="0" indent="-342900" algn="l" rtl="0">
              <a:spcBef>
                <a:spcPts val="480"/>
              </a:spcBef>
              <a:spcAft>
                <a:spcPts val="0"/>
              </a:spcAft>
              <a:buClr>
                <a:schemeClr val="dk1"/>
              </a:buClr>
              <a:buSzPts val="2400"/>
              <a:buFont typeface="Times New Roman"/>
              <a:buChar char="•"/>
            </a:pPr>
            <a:r>
              <a:rPr lang="en-US" sz="2400" b="0" i="0" u="none" strike="noStrike" cap="none" dirty="0">
                <a:solidFill>
                  <a:schemeClr val="dk1"/>
                </a:solidFill>
                <a:latin typeface="Times New Roman"/>
                <a:ea typeface="Times New Roman"/>
                <a:cs typeface="Times New Roman"/>
                <a:sym typeface="Times New Roman"/>
              </a:rPr>
              <a:t>Monocyclic carbocycles			186</a:t>
            </a:r>
            <a:endParaRPr dirty="0"/>
          </a:p>
          <a:p>
            <a:pPr marL="342900" marR="0" lvl="0" indent="-342900" algn="l" rtl="0">
              <a:spcBef>
                <a:spcPts val="480"/>
              </a:spcBef>
              <a:spcAft>
                <a:spcPts val="0"/>
              </a:spcAft>
              <a:buClr>
                <a:schemeClr val="dk1"/>
              </a:buClr>
              <a:buSzPts val="2400"/>
              <a:buFont typeface="Times New Roman"/>
              <a:buChar char="•"/>
            </a:pPr>
            <a:r>
              <a:rPr lang="en-US" sz="2400" b="0" i="0" u="none" strike="noStrike" cap="none" dirty="0">
                <a:solidFill>
                  <a:schemeClr val="dk1"/>
                </a:solidFill>
                <a:latin typeface="Times New Roman"/>
                <a:ea typeface="Times New Roman"/>
                <a:cs typeface="Times New Roman"/>
                <a:sym typeface="Times New Roman"/>
              </a:rPr>
              <a:t> Monocyclic heterocycles			74</a:t>
            </a:r>
            <a:endParaRPr dirty="0"/>
          </a:p>
          <a:p>
            <a:pPr marL="342900" marR="0" lvl="0" indent="-342900" algn="l" rtl="0">
              <a:spcBef>
                <a:spcPts val="480"/>
              </a:spcBef>
              <a:spcAft>
                <a:spcPts val="0"/>
              </a:spcAft>
              <a:buClr>
                <a:schemeClr val="dk1"/>
              </a:buClr>
              <a:buSzPts val="2400"/>
              <a:buFont typeface="Times New Roman"/>
              <a:buChar char="•"/>
            </a:pPr>
            <a:r>
              <a:rPr lang="en-US" sz="2400" b="0" i="0" u="none" strike="noStrike" cap="none" dirty="0">
                <a:solidFill>
                  <a:schemeClr val="dk1"/>
                </a:solidFill>
                <a:latin typeface="Times New Roman"/>
                <a:ea typeface="Times New Roman"/>
                <a:cs typeface="Times New Roman"/>
                <a:sym typeface="Times New Roman"/>
              </a:rPr>
              <a:t>Polycyclic compounds			192</a:t>
            </a:r>
            <a:endParaRPr dirty="0"/>
          </a:p>
          <a:p>
            <a:pPr marL="342900" marR="0" lvl="0" indent="-342900" algn="l" rtl="0">
              <a:spcBef>
                <a:spcPts val="480"/>
              </a:spcBef>
              <a:spcAft>
                <a:spcPts val="0"/>
              </a:spcAft>
              <a:buClr>
                <a:schemeClr val="dk1"/>
              </a:buClr>
              <a:buSzPts val="2400"/>
              <a:buFont typeface="Times New Roman"/>
              <a:buChar char="•"/>
            </a:pPr>
            <a:r>
              <a:rPr lang="en-US" sz="2400" b="0" i="0" u="none" strike="noStrike" cap="none" dirty="0">
                <a:solidFill>
                  <a:schemeClr val="dk1"/>
                </a:solidFill>
                <a:latin typeface="Times New Roman"/>
                <a:ea typeface="Times New Roman"/>
                <a:cs typeface="Times New Roman"/>
                <a:sym typeface="Times New Roman"/>
              </a:rPr>
              <a:t>Polycyclic carbocycles			119</a:t>
            </a:r>
            <a:endParaRPr dirty="0"/>
          </a:p>
          <a:p>
            <a:pPr marL="342900" marR="0" lvl="0" indent="-342900" algn="l" rtl="0">
              <a:spcBef>
                <a:spcPts val="480"/>
              </a:spcBef>
              <a:spcAft>
                <a:spcPts val="0"/>
              </a:spcAft>
              <a:buClr>
                <a:schemeClr val="dk1"/>
              </a:buClr>
              <a:buSzPts val="2400"/>
              <a:buFont typeface="Times New Roman"/>
              <a:buChar char="•"/>
            </a:pPr>
            <a:r>
              <a:rPr lang="en-US" sz="2400" b="0" i="0" u="none" strike="noStrike" cap="none" dirty="0">
                <a:solidFill>
                  <a:schemeClr val="dk1"/>
                </a:solidFill>
                <a:latin typeface="Times New Roman"/>
                <a:ea typeface="Times New Roman"/>
                <a:cs typeface="Times New Roman"/>
                <a:sym typeface="Times New Roman"/>
              </a:rPr>
              <a:t>Polycyclic heterocycles			73</a:t>
            </a:r>
            <a:endParaRPr dirty="0"/>
          </a:p>
          <a:p>
            <a:pPr marL="342900" marR="0" lvl="0" indent="-342900" algn="l" rtl="0">
              <a:spcBef>
                <a:spcPts val="480"/>
              </a:spcBef>
              <a:spcAft>
                <a:spcPts val="0"/>
              </a:spcAft>
              <a:buClr>
                <a:schemeClr val="dk1"/>
              </a:buClr>
              <a:buSzPts val="2400"/>
              <a:buFont typeface="Times New Roman"/>
              <a:buChar char="•"/>
            </a:pPr>
            <a:r>
              <a:rPr lang="en-US" sz="2400" b="0" i="0" u="none" strike="noStrike" cap="none" dirty="0">
                <a:solidFill>
                  <a:schemeClr val="dk1"/>
                </a:solidFill>
                <a:latin typeface="Times New Roman"/>
                <a:ea typeface="Times New Roman"/>
                <a:cs typeface="Times New Roman"/>
                <a:sym typeface="Times New Roman"/>
              </a:rPr>
              <a:t>Nitro compounds				47</a:t>
            </a:r>
            <a:endParaRPr dirty="0"/>
          </a:p>
          <a:p>
            <a:pPr marL="342900" marR="0" lvl="0" indent="-342900" algn="l" rtl="0">
              <a:spcBef>
                <a:spcPts val="480"/>
              </a:spcBef>
              <a:spcAft>
                <a:spcPts val="0"/>
              </a:spcAft>
              <a:buClr>
                <a:schemeClr val="dk1"/>
              </a:buClr>
              <a:buSzPts val="2400"/>
              <a:buFont typeface="Times New Roman"/>
              <a:buChar char="•"/>
            </a:pPr>
            <a:r>
              <a:rPr lang="en-US" sz="2400" b="0" i="0" u="none" strike="noStrike" cap="none" dirty="0">
                <a:solidFill>
                  <a:schemeClr val="dk1"/>
                </a:solidFill>
                <a:latin typeface="Times New Roman"/>
                <a:ea typeface="Times New Roman"/>
                <a:cs typeface="Times New Roman"/>
                <a:sym typeface="Times New Roman"/>
              </a:rPr>
              <a:t>Nitroso compounds				30</a:t>
            </a:r>
            <a:endParaRPr dirty="0"/>
          </a:p>
          <a:p>
            <a:pPr marL="342900" marR="0" lvl="0" indent="-342900" algn="l" rtl="0">
              <a:spcBef>
                <a:spcPts val="480"/>
              </a:spcBef>
              <a:spcAft>
                <a:spcPts val="0"/>
              </a:spcAft>
              <a:buClr>
                <a:schemeClr val="dk1"/>
              </a:buClr>
              <a:buSzPts val="2400"/>
              <a:buFont typeface="Times New Roman"/>
              <a:buChar char="•"/>
            </a:pPr>
            <a:r>
              <a:rPr lang="en-US" sz="2400" b="0" i="0" u="none" strike="noStrike" cap="none" dirty="0">
                <a:solidFill>
                  <a:schemeClr val="dk1"/>
                </a:solidFill>
                <a:latin typeface="Times New Roman"/>
                <a:ea typeface="Times New Roman"/>
                <a:cs typeface="Times New Roman"/>
                <a:sym typeface="Times New Roman"/>
              </a:rPr>
              <a:t>Alkyl halides				55</a:t>
            </a:r>
            <a:endParaRPr dirty="0"/>
          </a:p>
          <a:p>
            <a:pPr marL="342900" marR="0" lvl="0" indent="-342900" algn="l" rtl="0">
              <a:spcBef>
                <a:spcPts val="480"/>
              </a:spcBef>
              <a:spcAft>
                <a:spcPts val="0"/>
              </a:spcAft>
              <a:buClr>
                <a:schemeClr val="dk1"/>
              </a:buClr>
              <a:buSzPts val="2400"/>
              <a:buFont typeface="Times New Roman"/>
              <a:buChar char="•"/>
            </a:pPr>
            <a:r>
              <a:rPr lang="en-US" sz="2400" b="0" i="0" u="none" strike="noStrike" cap="none" dirty="0">
                <a:solidFill>
                  <a:schemeClr val="dk1"/>
                </a:solidFill>
                <a:latin typeface="Times New Roman"/>
                <a:ea typeface="Times New Roman"/>
                <a:cs typeface="Times New Roman"/>
                <a:sym typeface="Times New Roman"/>
              </a:rPr>
              <a:t>Alcohols, thiols				93</a:t>
            </a:r>
            <a:endParaRPr dirty="0"/>
          </a:p>
          <a:p>
            <a:pPr marL="342900" marR="0" lvl="0" indent="-139700" algn="l" rtl="0">
              <a:spcBef>
                <a:spcPts val="640"/>
              </a:spcBef>
              <a:spcAft>
                <a:spcPts val="0"/>
              </a:spcAft>
              <a:buClr>
                <a:schemeClr val="dk1"/>
              </a:buClr>
              <a:buSzPts val="3200"/>
              <a:buFont typeface="Times New Roman"/>
              <a:buNone/>
            </a:pPr>
            <a:endParaRPr sz="32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Shape 1157"/>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0" i="0" u="none" strike="noStrike" cap="none" dirty="0">
                <a:solidFill>
                  <a:schemeClr val="dk2"/>
                </a:solidFill>
                <a:latin typeface="Times New Roman"/>
                <a:ea typeface="Times New Roman"/>
                <a:cs typeface="Times New Roman"/>
                <a:sym typeface="Times New Roman"/>
              </a:rPr>
              <a:t>Chemical classes of samples in the 508 compound</a:t>
            </a:r>
            <a:endParaRPr dirty="0"/>
          </a:p>
        </p:txBody>
      </p:sp>
      <p:sp>
        <p:nvSpPr>
          <p:cNvPr id="1158" name="Shape 1158"/>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Ethers, sulfides				38</a:t>
            </a:r>
            <a:endParaRPr dirty="0"/>
          </a:p>
          <a:p>
            <a:pPr marL="342900" marR="0" lvl="0" indent="-342900" algn="l" rtl="0">
              <a:spcBef>
                <a:spcPts val="40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Ketones, ketenes, imines, quinones		39</a:t>
            </a:r>
            <a:endParaRPr dirty="0"/>
          </a:p>
          <a:p>
            <a:pPr marL="342900" marR="0" lvl="0" indent="-342900" algn="l" rtl="0">
              <a:spcBef>
                <a:spcPts val="40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Carboxylic acids, peroxy acids			34</a:t>
            </a:r>
            <a:endParaRPr dirty="0"/>
          </a:p>
          <a:p>
            <a:pPr marL="342900" marR="0" lvl="0" indent="-342900" algn="l" rtl="0">
              <a:spcBef>
                <a:spcPts val="40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Esters, lactones				34</a:t>
            </a:r>
            <a:endParaRPr dirty="0"/>
          </a:p>
          <a:p>
            <a:pPr marL="342900" marR="0" lvl="0" indent="-342900" algn="l" rtl="0">
              <a:spcBef>
                <a:spcPts val="40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Amides, imides, lactams			36</a:t>
            </a:r>
            <a:endParaRPr dirty="0"/>
          </a:p>
          <a:p>
            <a:pPr marL="342900" marR="0" lvl="0" indent="-342900" algn="l" rtl="0">
              <a:spcBef>
                <a:spcPts val="40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Carbamates, ureas, thioureas, guanidines		41</a:t>
            </a:r>
            <a:endParaRPr dirty="0"/>
          </a:p>
          <a:p>
            <a:pPr marL="342900" marR="0" lvl="0" indent="-342900" algn="l" rtl="0">
              <a:spcBef>
                <a:spcPts val="40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Amines, hydroxylamines			143</a:t>
            </a:r>
            <a:endParaRPr dirty="0"/>
          </a:p>
          <a:p>
            <a:pPr marL="342900" marR="0" lvl="0" indent="-342900" algn="l" rtl="0">
              <a:spcBef>
                <a:spcPts val="40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Hydrazines, hydrazides, hydrazones, traizines55</a:t>
            </a:r>
            <a:endParaRPr dirty="0"/>
          </a:p>
          <a:p>
            <a:pPr marL="342900" marR="0" lvl="0" indent="-342900" algn="l" rtl="0">
              <a:spcBef>
                <a:spcPts val="40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Oxygenated sulfur and phosphorus		53</a:t>
            </a:r>
            <a:endParaRPr dirty="0"/>
          </a:p>
          <a:p>
            <a:pPr marL="342900" marR="0" lvl="0" indent="-342900" algn="l" rtl="0">
              <a:spcBef>
                <a:spcPts val="40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Epoxides, peroxides, aziridines			25</a:t>
            </a:r>
            <a:endParaRPr dirty="0"/>
          </a:p>
          <a:p>
            <a:pPr marL="342900" marR="0" lvl="0" indent="-139700" algn="l" rtl="0">
              <a:spcBef>
                <a:spcPts val="640"/>
              </a:spcBef>
              <a:spcAft>
                <a:spcPts val="0"/>
              </a:spcAft>
              <a:buClr>
                <a:schemeClr val="dk1"/>
              </a:buClr>
              <a:buSzPts val="3200"/>
              <a:buFont typeface="Times New Roman"/>
              <a:buNone/>
            </a:pPr>
            <a:endParaRPr sz="32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Shape 1163"/>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3300"/>
              <a:buFont typeface="Times New Roman"/>
              <a:buNone/>
            </a:pPr>
            <a:r>
              <a:rPr lang="en-US" sz="3300" b="1" i="0" u="none" strike="noStrike" cap="none" dirty="0">
                <a:solidFill>
                  <a:schemeClr val="dk1"/>
                </a:solidFill>
                <a:latin typeface="Times New Roman"/>
                <a:ea typeface="Times New Roman"/>
                <a:cs typeface="Times New Roman"/>
                <a:sym typeface="Times New Roman"/>
              </a:rPr>
              <a:t>Software used for descriptor calculation: </a:t>
            </a:r>
            <a:br>
              <a:rPr lang="en-US" sz="3300" b="1" i="0" u="none" strike="noStrike" cap="none" dirty="0">
                <a:solidFill>
                  <a:schemeClr val="dk1"/>
                </a:solidFill>
                <a:latin typeface="Times New Roman"/>
                <a:ea typeface="Times New Roman"/>
                <a:cs typeface="Times New Roman"/>
                <a:sym typeface="Times New Roman"/>
              </a:rPr>
            </a:br>
            <a:r>
              <a:rPr lang="en-US" sz="3300" b="1" i="0" u="none" strike="noStrike" cap="none" dirty="0">
                <a:solidFill>
                  <a:schemeClr val="dk1"/>
                </a:solidFill>
                <a:latin typeface="Times New Roman"/>
                <a:ea typeface="Times New Roman"/>
                <a:cs typeface="Times New Roman"/>
                <a:sym typeface="Times New Roman"/>
              </a:rPr>
              <a:t>U of MN team</a:t>
            </a:r>
            <a:endParaRPr dirty="0"/>
          </a:p>
        </p:txBody>
      </p:sp>
      <p:sp>
        <p:nvSpPr>
          <p:cNvPr id="1164" name="Shape 1164"/>
          <p:cNvSpPr txBox="1">
            <a:spLocks noGrp="1"/>
          </p:cNvSpPr>
          <p:nvPr>
            <p:ph type="body" idx="4294967295"/>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p>
            <a:pPr marL="171450" marR="0" lvl="0" indent="-177800" algn="l" rtl="0">
              <a:lnSpc>
                <a:spcPct val="90000"/>
              </a:lnSpc>
              <a:spcBef>
                <a:spcPts val="0"/>
              </a:spcBef>
              <a:spcAft>
                <a:spcPts val="0"/>
              </a:spcAft>
              <a:buClr>
                <a:schemeClr val="dk1"/>
              </a:buClr>
              <a:buSzPts val="2800"/>
              <a:buFont typeface="Arial"/>
              <a:buChar char="•"/>
            </a:pPr>
            <a:r>
              <a:rPr lang="en-US" sz="2800" b="1" i="1" u="none" strike="noStrike" cap="none" dirty="0">
                <a:solidFill>
                  <a:schemeClr val="dk1"/>
                </a:solidFill>
                <a:latin typeface="Times New Roman"/>
                <a:ea typeface="Times New Roman"/>
                <a:cs typeface="Times New Roman"/>
                <a:sym typeface="Times New Roman"/>
              </a:rPr>
              <a:t>POLLY v2.3</a:t>
            </a:r>
            <a:r>
              <a:rPr lang="en-US" sz="2800" b="0" i="0" u="none" strike="noStrike" cap="none" dirty="0">
                <a:solidFill>
                  <a:schemeClr val="dk1"/>
                </a:solidFill>
                <a:latin typeface="Times New Roman"/>
                <a:ea typeface="Times New Roman"/>
                <a:cs typeface="Times New Roman"/>
                <a:sym typeface="Times New Roman"/>
              </a:rPr>
              <a:t>, S. C. Basak, D. K. Harriss and V. R. Magnuson, Copyright of the University of Minnesota, 1982/ 1988.</a:t>
            </a:r>
            <a:endParaRPr dirty="0"/>
          </a:p>
          <a:p>
            <a:pPr marL="171450" marR="0" lvl="0" indent="-177800" algn="l" rtl="0">
              <a:lnSpc>
                <a:spcPct val="90000"/>
              </a:lnSpc>
              <a:spcBef>
                <a:spcPts val="750"/>
              </a:spcBef>
              <a:spcAft>
                <a:spcPts val="0"/>
              </a:spcAft>
              <a:buClr>
                <a:schemeClr val="dk1"/>
              </a:buClr>
              <a:buSzPts val="2800"/>
              <a:buFont typeface="Arial"/>
              <a:buChar char="•"/>
            </a:pPr>
            <a:r>
              <a:rPr lang="en-US" sz="2800" b="1" i="0" u="none" strike="noStrike" cap="none" dirty="0">
                <a:solidFill>
                  <a:schemeClr val="dk1"/>
                </a:solidFill>
                <a:latin typeface="Times New Roman"/>
                <a:ea typeface="Times New Roman"/>
                <a:cs typeface="Times New Roman"/>
                <a:sym typeface="Times New Roman"/>
              </a:rPr>
              <a:t>MolconnZ</a:t>
            </a:r>
            <a:r>
              <a:rPr lang="en-US" sz="2800" b="0" i="0" u="none" strike="noStrike" cap="none" dirty="0">
                <a:solidFill>
                  <a:schemeClr val="dk1"/>
                </a:solidFill>
                <a:latin typeface="Times New Roman"/>
                <a:ea typeface="Times New Roman"/>
                <a:cs typeface="Times New Roman"/>
                <a:sym typeface="Times New Roman"/>
              </a:rPr>
              <a:t> v4.05, Quincy, MA: Hall Ass. Consult., 2003. </a:t>
            </a:r>
            <a:endParaRPr dirty="0"/>
          </a:p>
          <a:p>
            <a:pPr marL="171450" marR="0" lvl="0" indent="-177800" algn="l" rtl="0">
              <a:lnSpc>
                <a:spcPct val="90000"/>
              </a:lnSpc>
              <a:spcBef>
                <a:spcPts val="750"/>
              </a:spcBef>
              <a:spcAft>
                <a:spcPts val="0"/>
              </a:spcAft>
              <a:buClr>
                <a:schemeClr val="dk1"/>
              </a:buClr>
              <a:buSzPts val="2800"/>
              <a:buFont typeface="Arial"/>
              <a:buChar char="•"/>
            </a:pPr>
            <a:r>
              <a:rPr lang="en-US" sz="2800" b="1" i="0" u="none" strike="noStrike" cap="none" dirty="0">
                <a:solidFill>
                  <a:schemeClr val="dk1"/>
                </a:solidFill>
                <a:latin typeface="Times New Roman"/>
                <a:ea typeface="Times New Roman"/>
                <a:cs typeface="Times New Roman"/>
                <a:sym typeface="Times New Roman"/>
              </a:rPr>
              <a:t>Triple</a:t>
            </a:r>
            <a:r>
              <a:rPr lang="en-US" sz="2800" b="0" i="0" u="none" strike="noStrike" cap="none" dirty="0">
                <a:solidFill>
                  <a:schemeClr val="dk1"/>
                </a:solidFill>
                <a:latin typeface="Times New Roman"/>
                <a:ea typeface="Times New Roman"/>
                <a:cs typeface="Times New Roman"/>
                <a:sym typeface="Times New Roman"/>
              </a:rPr>
              <a:t>t, S. C. Basak, G. Grunwald and A. Balaban, " Copyright of the Regents of the University of Minnesota, 1993.</a:t>
            </a:r>
            <a:endParaRPr dirty="0"/>
          </a:p>
          <a:p>
            <a:pPr marL="171450" marR="0" lvl="0" indent="-177800" algn="l" rtl="0">
              <a:lnSpc>
                <a:spcPct val="90000"/>
              </a:lnSpc>
              <a:spcBef>
                <a:spcPts val="750"/>
              </a:spcBef>
              <a:spcAft>
                <a:spcPts val="0"/>
              </a:spcAft>
              <a:buClr>
                <a:schemeClr val="dk1"/>
              </a:buClr>
              <a:buSzPts val="2800"/>
              <a:buFont typeface="Arial"/>
              <a:buChar char="•"/>
            </a:pPr>
            <a:r>
              <a:rPr lang="en-US" sz="2800" b="1" i="0" u="none" strike="noStrike" cap="none" dirty="0">
                <a:solidFill>
                  <a:schemeClr val="dk1"/>
                </a:solidFill>
                <a:latin typeface="Times New Roman"/>
                <a:ea typeface="Times New Roman"/>
                <a:cs typeface="Times New Roman"/>
                <a:sym typeface="Times New Roman"/>
              </a:rPr>
              <a:t>MOPAC</a:t>
            </a:r>
            <a:r>
              <a:rPr lang="en-US" sz="2800" b="0" i="0" u="none" strike="noStrike" cap="none" dirty="0">
                <a:solidFill>
                  <a:schemeClr val="dk1"/>
                </a:solidFill>
                <a:latin typeface="Times New Roman"/>
                <a:ea typeface="Times New Roman"/>
                <a:cs typeface="Times New Roman"/>
                <a:sym typeface="Times New Roman"/>
              </a:rPr>
              <a:t>-  Semiempirical QC descriptors</a:t>
            </a:r>
            <a:endParaRPr dirty="0"/>
          </a:p>
          <a:p>
            <a:pPr marL="171450" marR="0" lvl="0" indent="-38100" algn="l" rtl="0">
              <a:lnSpc>
                <a:spcPct val="90000"/>
              </a:lnSpc>
              <a:spcBef>
                <a:spcPts val="750"/>
              </a:spcBef>
              <a:spcAft>
                <a:spcPts val="0"/>
              </a:spcAft>
              <a:buClr>
                <a:schemeClr val="dk1"/>
              </a:buClr>
              <a:buSzPts val="2100"/>
              <a:buFont typeface="Arial"/>
              <a:buNone/>
            </a:pPr>
            <a:endParaRPr sz="2100" b="0" i="0" u="none" strike="noStrike" cap="none" dirty="0">
              <a:solidFill>
                <a:schemeClr val="dk1"/>
              </a:solidFill>
              <a:latin typeface="Calibri"/>
              <a:ea typeface="Calibri"/>
              <a:cs typeface="Calibri"/>
              <a:sym typeface="Calibri"/>
            </a:endParaRPr>
          </a:p>
          <a:p>
            <a:pPr marL="171450" marR="0" lvl="0" indent="-38100" algn="l" rtl="0">
              <a:lnSpc>
                <a:spcPct val="90000"/>
              </a:lnSpc>
              <a:spcBef>
                <a:spcPts val="750"/>
              </a:spcBef>
              <a:spcAft>
                <a:spcPts val="0"/>
              </a:spcAft>
              <a:buClr>
                <a:schemeClr val="dk1"/>
              </a:buClr>
              <a:buSzPts val="2100"/>
              <a:buFont typeface="Arial"/>
              <a:buNone/>
            </a:pPr>
            <a:endParaRPr sz="21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Shape 1169"/>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3300"/>
              <a:buFont typeface="Times New Roman"/>
              <a:buNone/>
            </a:pPr>
            <a:r>
              <a:rPr lang="en-US" sz="3300" b="1" i="0" u="none" strike="noStrike" cap="none" dirty="0">
                <a:solidFill>
                  <a:schemeClr val="dk1"/>
                </a:solidFill>
                <a:latin typeface="Times New Roman"/>
                <a:ea typeface="Times New Roman"/>
                <a:cs typeface="Times New Roman"/>
                <a:sym typeface="Times New Roman"/>
              </a:rPr>
              <a:t>Software used for descriptor calculation:</a:t>
            </a:r>
            <a:br>
              <a:rPr lang="en-US" sz="3300" b="1" i="0" u="none" strike="noStrike" cap="none" dirty="0">
                <a:solidFill>
                  <a:schemeClr val="dk1"/>
                </a:solidFill>
                <a:latin typeface="Times New Roman"/>
                <a:ea typeface="Times New Roman"/>
                <a:cs typeface="Times New Roman"/>
                <a:sym typeface="Times New Roman"/>
              </a:rPr>
            </a:br>
            <a:r>
              <a:rPr lang="en-US" sz="3300" b="1" i="0" u="none" strike="noStrike" cap="none" dirty="0">
                <a:solidFill>
                  <a:schemeClr val="dk1"/>
                </a:solidFill>
                <a:latin typeface="Times New Roman"/>
                <a:ea typeface="Times New Roman"/>
                <a:cs typeface="Times New Roman"/>
                <a:sym typeface="Times New Roman"/>
              </a:rPr>
              <a:t>Diudea et al, Cluj Romania</a:t>
            </a:r>
            <a:endParaRPr dirty="0"/>
          </a:p>
        </p:txBody>
      </p:sp>
      <p:sp>
        <p:nvSpPr>
          <p:cNvPr id="1170" name="Shape 1170"/>
          <p:cNvSpPr txBox="1">
            <a:spLocks noGrp="1"/>
          </p:cNvSpPr>
          <p:nvPr>
            <p:ph type="body" idx="4294967295"/>
          </p:nvPr>
        </p:nvSpPr>
        <p:spPr>
          <a:xfrm>
            <a:off x="628650" y="2438399"/>
            <a:ext cx="7886700" cy="2743200"/>
          </a:xfrm>
          <a:prstGeom prst="rect">
            <a:avLst/>
          </a:prstGeom>
          <a:noFill/>
          <a:ln>
            <a:noFill/>
          </a:ln>
        </p:spPr>
        <p:txBody>
          <a:bodyPr spcFirstLastPara="1" wrap="square" lIns="91425" tIns="45700" rIns="91425" bIns="45700" anchor="t" anchorCtr="0">
            <a:noAutofit/>
          </a:bodyPr>
          <a:lstStyle/>
          <a:p>
            <a:pPr marL="171450" marR="0" lvl="0" indent="-177800" algn="l" rtl="0">
              <a:lnSpc>
                <a:spcPct val="90000"/>
              </a:lnSpc>
              <a:spcBef>
                <a:spcPts val="0"/>
              </a:spcBef>
              <a:spcAft>
                <a:spcPts val="0"/>
              </a:spcAft>
              <a:buClr>
                <a:schemeClr val="dk1"/>
              </a:buClr>
              <a:buSzPts val="2800"/>
              <a:buFont typeface="Arial"/>
              <a:buChar char="•"/>
            </a:pPr>
            <a:r>
              <a:rPr lang="en-US" sz="2800" b="1" i="0" u="none" strike="noStrike" cap="none" dirty="0">
                <a:solidFill>
                  <a:schemeClr val="dk1"/>
                </a:solidFill>
                <a:latin typeface="Times New Roman"/>
                <a:ea typeface="Times New Roman"/>
                <a:cs typeface="Times New Roman"/>
                <a:sym typeface="Times New Roman"/>
              </a:rPr>
              <a:t>Schrodinger</a:t>
            </a:r>
            <a:r>
              <a:rPr lang="en-US" sz="2800" b="0" i="0" u="none" strike="noStrike" cap="none" dirty="0">
                <a:solidFill>
                  <a:schemeClr val="dk1"/>
                </a:solidFill>
                <a:latin typeface="Times New Roman"/>
                <a:ea typeface="Times New Roman"/>
                <a:cs typeface="Times New Roman"/>
                <a:sym typeface="Times New Roman"/>
              </a:rPr>
              <a:t>- Descriptors calculated by Diudea et al, Cluj, Romania.</a:t>
            </a:r>
            <a:endParaRPr dirty="0"/>
          </a:p>
          <a:p>
            <a:pPr marL="171450" marR="0" lvl="0" indent="0" algn="l" rtl="0">
              <a:lnSpc>
                <a:spcPct val="90000"/>
              </a:lnSpc>
              <a:spcBef>
                <a:spcPts val="750"/>
              </a:spcBef>
              <a:spcAft>
                <a:spcPts val="0"/>
              </a:spcAft>
              <a:buClr>
                <a:schemeClr val="dk1"/>
              </a:buClr>
              <a:buSzPts val="2800"/>
              <a:buFont typeface="Arial"/>
              <a:buNone/>
            </a:pPr>
            <a:endParaRPr sz="2800" b="0" i="0" u="none" strike="noStrike" cap="none" dirty="0">
              <a:solidFill>
                <a:schemeClr val="dk1"/>
              </a:solidFill>
              <a:latin typeface="Times New Roman"/>
              <a:ea typeface="Times New Roman"/>
              <a:cs typeface="Times New Roman"/>
              <a:sym typeface="Times New Roman"/>
            </a:endParaRPr>
          </a:p>
          <a:p>
            <a:pPr marL="171450" marR="0" lvl="0" indent="-177800" algn="l" rtl="0">
              <a:lnSpc>
                <a:spcPct val="90000"/>
              </a:lnSpc>
              <a:spcBef>
                <a:spcPts val="750"/>
              </a:spcBef>
              <a:spcAft>
                <a:spcPts val="0"/>
              </a:spcAft>
              <a:buClr>
                <a:schemeClr val="dk1"/>
              </a:buClr>
              <a:buSzPts val="2800"/>
              <a:buFont typeface="Arial"/>
              <a:buChar char="•"/>
            </a:pPr>
            <a:r>
              <a:rPr lang="en-US" sz="2800" b="1" i="0" u="none" strike="noStrike" cap="none" dirty="0">
                <a:solidFill>
                  <a:schemeClr val="dk1"/>
                </a:solidFill>
                <a:latin typeface="Times New Roman"/>
                <a:ea typeface="Times New Roman"/>
                <a:cs typeface="Times New Roman"/>
                <a:sym typeface="Times New Roman"/>
              </a:rPr>
              <a:t>TopoCluj-</a:t>
            </a:r>
            <a:r>
              <a:rPr lang="en-US" sz="2800" b="0" i="0" u="none" strike="noStrike" cap="none" dirty="0">
                <a:solidFill>
                  <a:schemeClr val="dk1"/>
                </a:solidFill>
                <a:latin typeface="Times New Roman"/>
                <a:ea typeface="Times New Roman"/>
                <a:cs typeface="Times New Roman"/>
                <a:sym typeface="Times New Roman"/>
              </a:rPr>
              <a:t>  in-house software TopoCluj of Diudea group, at Cluj, Romania</a:t>
            </a:r>
            <a:endParaRPr dirty="0"/>
          </a:p>
          <a:p>
            <a:pPr marL="171450" marR="0" lvl="0" indent="-38100" algn="l" rtl="0">
              <a:lnSpc>
                <a:spcPct val="90000"/>
              </a:lnSpc>
              <a:spcBef>
                <a:spcPts val="750"/>
              </a:spcBef>
              <a:spcAft>
                <a:spcPts val="0"/>
              </a:spcAft>
              <a:buClr>
                <a:schemeClr val="dk1"/>
              </a:buClr>
              <a:buSzPts val="2100"/>
              <a:buFont typeface="Arial"/>
              <a:buNone/>
            </a:pPr>
            <a:endParaRPr sz="2100" b="0" i="0" u="none" strike="noStrike" cap="none" dirty="0">
              <a:solidFill>
                <a:schemeClr val="dk1"/>
              </a:solidFill>
              <a:latin typeface="Calibri"/>
              <a:ea typeface="Calibri"/>
              <a:cs typeface="Calibri"/>
              <a:sym typeface="Calibri"/>
            </a:endParaRPr>
          </a:p>
          <a:p>
            <a:pPr marL="171450" marR="0" lvl="0" indent="-38100" algn="l" rtl="0">
              <a:lnSpc>
                <a:spcPct val="90000"/>
              </a:lnSpc>
              <a:spcBef>
                <a:spcPts val="750"/>
              </a:spcBef>
              <a:spcAft>
                <a:spcPts val="0"/>
              </a:spcAft>
              <a:buClr>
                <a:schemeClr val="dk1"/>
              </a:buClr>
              <a:buSzPts val="2100"/>
              <a:buFont typeface="Arial"/>
              <a:buNone/>
            </a:pPr>
            <a:endParaRPr sz="21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Shape 1175"/>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0" i="0" u="none" strike="noStrike" cap="none" dirty="0">
                <a:solidFill>
                  <a:schemeClr val="dk2"/>
                </a:solidFill>
                <a:latin typeface="Times New Roman"/>
                <a:ea typeface="Times New Roman"/>
                <a:cs typeface="Times New Roman"/>
                <a:sym typeface="Times New Roman"/>
              </a:rPr>
              <a:t>Descriptors- U of MN team</a:t>
            </a:r>
            <a:endParaRPr dirty="0"/>
          </a:p>
        </p:txBody>
      </p:sp>
      <p:sp>
        <p:nvSpPr>
          <p:cNvPr id="1176" name="Shape 1176"/>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800"/>
              <a:buFont typeface="Times New Roman"/>
              <a:buChar char="•"/>
            </a:pPr>
            <a:r>
              <a:rPr lang="en-US" sz="2800" b="0" i="0" u="none" strike="noStrike" cap="none" dirty="0">
                <a:solidFill>
                  <a:schemeClr val="dk1"/>
                </a:solidFill>
                <a:latin typeface="Times New Roman"/>
                <a:ea typeface="Times New Roman"/>
                <a:cs typeface="Times New Roman"/>
                <a:sym typeface="Times New Roman"/>
              </a:rPr>
              <a:t>95 Aromatic amine</a:t>
            </a:r>
            <a:endParaRPr dirty="0"/>
          </a:p>
          <a:p>
            <a:pPr marL="342900" marR="0" lvl="0" indent="-165100" algn="l" rtl="0">
              <a:spcBef>
                <a:spcPts val="560"/>
              </a:spcBef>
              <a:spcAft>
                <a:spcPts val="0"/>
              </a:spcAft>
              <a:buClr>
                <a:schemeClr val="dk1"/>
              </a:buClr>
              <a:buSzPts val="2800"/>
              <a:buFont typeface="Times New Roman"/>
              <a:buNone/>
            </a:pPr>
            <a:endParaRPr sz="2800" b="0" i="0" u="none" strike="noStrike" cap="none" dirty="0">
              <a:solidFill>
                <a:schemeClr val="dk1"/>
              </a:solidFill>
              <a:latin typeface="Times New Roman"/>
              <a:ea typeface="Times New Roman"/>
              <a:cs typeface="Times New Roman"/>
              <a:sym typeface="Times New Roman"/>
            </a:endParaRPr>
          </a:p>
          <a:p>
            <a:pPr marL="342900" marR="0" lvl="0" indent="-165100" algn="l" rtl="0">
              <a:spcBef>
                <a:spcPts val="560"/>
              </a:spcBef>
              <a:spcAft>
                <a:spcPts val="0"/>
              </a:spcAft>
              <a:buClr>
                <a:schemeClr val="dk1"/>
              </a:buClr>
              <a:buSzPts val="2800"/>
              <a:buFont typeface="Times New Roman"/>
              <a:buNone/>
            </a:pPr>
            <a:endParaRPr sz="2800" b="0" i="0" u="none" strike="noStrike" cap="none" dirty="0">
              <a:solidFill>
                <a:schemeClr val="dk1"/>
              </a:solidFill>
              <a:latin typeface="Times New Roman"/>
              <a:ea typeface="Times New Roman"/>
              <a:cs typeface="Times New Roman"/>
              <a:sym typeface="Times New Roman"/>
            </a:endParaRPr>
          </a:p>
          <a:p>
            <a:pPr marL="342900" marR="0" lvl="0" indent="-342900" algn="l" rtl="0">
              <a:spcBef>
                <a:spcPts val="560"/>
              </a:spcBef>
              <a:spcAft>
                <a:spcPts val="0"/>
              </a:spcAft>
              <a:buClr>
                <a:schemeClr val="dk1"/>
              </a:buClr>
              <a:buSzPts val="2800"/>
              <a:buFont typeface="Times New Roman"/>
              <a:buChar char="•"/>
            </a:pPr>
            <a:r>
              <a:rPr lang="en-US" sz="2800" b="0" i="0" u="none" strike="noStrike" cap="none" dirty="0">
                <a:solidFill>
                  <a:schemeClr val="dk1"/>
                </a:solidFill>
                <a:latin typeface="Times New Roman"/>
                <a:ea typeface="Times New Roman"/>
                <a:cs typeface="Times New Roman"/>
                <a:sym typeface="Times New Roman"/>
              </a:rPr>
              <a:t>275 descriptors were calculated for this paper.</a:t>
            </a:r>
            <a:endParaRPr dirty="0"/>
          </a:p>
        </p:txBody>
      </p:sp>
      <p:sp>
        <p:nvSpPr>
          <p:cNvPr id="1177" name="Shape 1177"/>
          <p:cNvSpPr txBox="1">
            <a:spLocks noGrp="1"/>
          </p:cNvSpPr>
          <p:nvPr>
            <p:ph type="body" idx="2"/>
          </p:nvPr>
        </p:nvSpPr>
        <p:spPr>
          <a:xfrm>
            <a:off x="4648200" y="1981200"/>
            <a:ext cx="3810000" cy="41148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800"/>
              <a:buFont typeface="Times New Roman"/>
              <a:buChar char="•"/>
            </a:pPr>
            <a:r>
              <a:rPr lang="en-US" sz="2800" b="0" i="0" u="none" strike="noStrike" cap="none" dirty="0">
                <a:solidFill>
                  <a:schemeClr val="dk1"/>
                </a:solidFill>
                <a:latin typeface="Times New Roman"/>
                <a:ea typeface="Times New Roman"/>
                <a:cs typeface="Times New Roman"/>
                <a:sym typeface="Times New Roman"/>
              </a:rPr>
              <a:t>508 structurally  diverse chemicals</a:t>
            </a:r>
            <a:endParaRPr dirty="0"/>
          </a:p>
          <a:p>
            <a:pPr marL="342900" marR="0" lvl="0" indent="-165100" algn="l" rtl="0">
              <a:spcBef>
                <a:spcPts val="560"/>
              </a:spcBef>
              <a:spcAft>
                <a:spcPts val="0"/>
              </a:spcAft>
              <a:buClr>
                <a:schemeClr val="dk1"/>
              </a:buClr>
              <a:buSzPts val="2800"/>
              <a:buFont typeface="Times New Roman"/>
              <a:buNone/>
            </a:pPr>
            <a:endParaRPr sz="2800" b="0" i="0" u="none" strike="noStrike" cap="none" dirty="0">
              <a:solidFill>
                <a:schemeClr val="dk1"/>
              </a:solidFill>
              <a:latin typeface="Times New Roman"/>
              <a:ea typeface="Times New Roman"/>
              <a:cs typeface="Times New Roman"/>
              <a:sym typeface="Times New Roman"/>
            </a:endParaRPr>
          </a:p>
          <a:p>
            <a:pPr marL="342900" marR="0" lvl="0" indent="-342900" algn="l" rtl="0">
              <a:spcBef>
                <a:spcPts val="560"/>
              </a:spcBef>
              <a:spcAft>
                <a:spcPts val="0"/>
              </a:spcAft>
              <a:buClr>
                <a:schemeClr val="dk1"/>
              </a:buClr>
              <a:buSzPts val="2800"/>
              <a:buFont typeface="Times New Roman"/>
              <a:buChar char="•"/>
            </a:pPr>
            <a:r>
              <a:rPr lang="en-US" sz="2800" b="0" i="0" u="none" strike="noStrike" cap="none" dirty="0">
                <a:solidFill>
                  <a:schemeClr val="dk1"/>
                </a:solidFill>
                <a:latin typeface="Times New Roman"/>
                <a:ea typeface="Times New Roman"/>
                <a:cs typeface="Times New Roman"/>
                <a:sym typeface="Times New Roman"/>
              </a:rPr>
              <a:t>508 chemical set, 307 descriptors were</a:t>
            </a:r>
            <a:endParaRPr dirty="0"/>
          </a:p>
          <a:p>
            <a:pPr marL="342900" marR="0" lvl="0" indent="-165100" algn="l" rtl="0">
              <a:spcBef>
                <a:spcPts val="560"/>
              </a:spcBef>
              <a:spcAft>
                <a:spcPts val="0"/>
              </a:spcAft>
              <a:buClr>
                <a:schemeClr val="dk1"/>
              </a:buClr>
              <a:buSzPts val="2800"/>
              <a:buFont typeface="Times New Roman"/>
              <a:buNone/>
            </a:pPr>
            <a:endParaRPr sz="2800" b="0" i="0" u="none" strike="noStrike" cap="none" dirty="0">
              <a:solidFill>
                <a:schemeClr val="dk1"/>
              </a:solidFill>
              <a:latin typeface="Times New Roman"/>
              <a:ea typeface="Times New Roman"/>
              <a:cs typeface="Times New Roman"/>
              <a:sym typeface="Times New Roman"/>
            </a:endParaRPr>
          </a:p>
          <a:p>
            <a:pPr marL="342900" marR="0" lvl="0" indent="-165100" algn="l" rtl="0">
              <a:spcBef>
                <a:spcPts val="560"/>
              </a:spcBef>
              <a:spcAft>
                <a:spcPts val="0"/>
              </a:spcAft>
              <a:buClr>
                <a:schemeClr val="dk1"/>
              </a:buClr>
              <a:buSzPts val="2800"/>
              <a:buFont typeface="Times New Roman"/>
              <a:buNone/>
            </a:pPr>
            <a:endParaRPr sz="28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Shape 1182"/>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0" i="0" u="none" strike="noStrike" cap="none" dirty="0">
                <a:solidFill>
                  <a:schemeClr val="dk2"/>
                </a:solidFill>
                <a:latin typeface="Times New Roman"/>
                <a:ea typeface="Times New Roman"/>
                <a:cs typeface="Times New Roman"/>
                <a:sym typeface="Times New Roman"/>
              </a:rPr>
              <a:t>Descriptors- Cluj team</a:t>
            </a:r>
            <a:endParaRPr dirty="0"/>
          </a:p>
        </p:txBody>
      </p:sp>
      <p:sp>
        <p:nvSpPr>
          <p:cNvPr id="1183" name="Shape 1183"/>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800"/>
              <a:buFont typeface="Times New Roman"/>
              <a:buChar char="•"/>
            </a:pPr>
            <a:r>
              <a:rPr lang="en-US" sz="2800" b="0" i="0" u="none" strike="noStrike" cap="none" dirty="0">
                <a:solidFill>
                  <a:schemeClr val="dk1"/>
                </a:solidFill>
                <a:latin typeface="Times New Roman"/>
                <a:ea typeface="Times New Roman"/>
                <a:cs typeface="Times New Roman"/>
                <a:sym typeface="Times New Roman"/>
              </a:rPr>
              <a:t>95 Aromatic amine</a:t>
            </a:r>
            <a:endParaRPr dirty="0"/>
          </a:p>
          <a:p>
            <a:pPr marL="342900" marR="0" lvl="0" indent="-165100" algn="l" rtl="0">
              <a:spcBef>
                <a:spcPts val="560"/>
              </a:spcBef>
              <a:spcAft>
                <a:spcPts val="0"/>
              </a:spcAft>
              <a:buClr>
                <a:schemeClr val="dk1"/>
              </a:buClr>
              <a:buSzPts val="2800"/>
              <a:buFont typeface="Times New Roman"/>
              <a:buNone/>
            </a:pPr>
            <a:endParaRPr sz="2800" b="0" i="0" u="none" strike="noStrike" cap="none" dirty="0">
              <a:solidFill>
                <a:schemeClr val="dk1"/>
              </a:solidFill>
              <a:latin typeface="Times New Roman"/>
              <a:ea typeface="Times New Roman"/>
              <a:cs typeface="Times New Roman"/>
              <a:sym typeface="Times New Roman"/>
            </a:endParaRPr>
          </a:p>
          <a:p>
            <a:pPr marL="342900" marR="0" lvl="0" indent="-342900" algn="l" rtl="0">
              <a:spcBef>
                <a:spcPts val="560"/>
              </a:spcBef>
              <a:spcAft>
                <a:spcPts val="0"/>
              </a:spcAft>
              <a:buClr>
                <a:schemeClr val="dk1"/>
              </a:buClr>
              <a:buSzPts val="2800"/>
              <a:buFont typeface="Times New Roman"/>
              <a:buChar char="•"/>
            </a:pPr>
            <a:r>
              <a:rPr lang="en-US" sz="2800" b="0" i="0" u="none" strike="noStrike" cap="none" dirty="0">
                <a:solidFill>
                  <a:schemeClr val="dk1"/>
                </a:solidFill>
                <a:latin typeface="Times New Roman"/>
                <a:ea typeface="Times New Roman"/>
                <a:cs typeface="Times New Roman"/>
                <a:sym typeface="Times New Roman"/>
              </a:rPr>
              <a:t>185 descriptors were calculated </a:t>
            </a:r>
            <a:endParaRPr dirty="0"/>
          </a:p>
        </p:txBody>
      </p:sp>
      <p:sp>
        <p:nvSpPr>
          <p:cNvPr id="1184" name="Shape 1184"/>
          <p:cNvSpPr txBox="1">
            <a:spLocks noGrp="1"/>
          </p:cNvSpPr>
          <p:nvPr>
            <p:ph type="body" idx="2"/>
          </p:nvPr>
        </p:nvSpPr>
        <p:spPr>
          <a:xfrm>
            <a:off x="4648200" y="1981200"/>
            <a:ext cx="3810000" cy="41148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800"/>
              <a:buFont typeface="Times New Roman"/>
              <a:buChar char="•"/>
            </a:pPr>
            <a:r>
              <a:rPr lang="en-US" sz="2800" b="0" i="0" u="none" strike="noStrike" cap="none" dirty="0">
                <a:solidFill>
                  <a:schemeClr val="dk1"/>
                </a:solidFill>
                <a:latin typeface="Times New Roman"/>
                <a:ea typeface="Times New Roman"/>
                <a:cs typeface="Times New Roman"/>
                <a:sym typeface="Times New Roman"/>
              </a:rPr>
              <a:t>508 structurally  diverse chemicals</a:t>
            </a:r>
            <a:endParaRPr dirty="0"/>
          </a:p>
          <a:p>
            <a:pPr marL="342900" marR="0" lvl="0" indent="-165100" algn="l" rtl="0">
              <a:spcBef>
                <a:spcPts val="560"/>
              </a:spcBef>
              <a:spcAft>
                <a:spcPts val="0"/>
              </a:spcAft>
              <a:buClr>
                <a:schemeClr val="dk1"/>
              </a:buClr>
              <a:buSzPts val="2800"/>
              <a:buFont typeface="Times New Roman"/>
              <a:buNone/>
            </a:pPr>
            <a:endParaRPr sz="2800" b="0" i="0" u="none" strike="noStrike" cap="none" dirty="0">
              <a:solidFill>
                <a:schemeClr val="dk1"/>
              </a:solidFill>
              <a:latin typeface="Times New Roman"/>
              <a:ea typeface="Times New Roman"/>
              <a:cs typeface="Times New Roman"/>
              <a:sym typeface="Times New Roman"/>
            </a:endParaRPr>
          </a:p>
          <a:p>
            <a:pPr marL="342900" marR="0" lvl="0" indent="-342900" algn="l" rtl="0">
              <a:spcBef>
                <a:spcPts val="560"/>
              </a:spcBef>
              <a:spcAft>
                <a:spcPts val="0"/>
              </a:spcAft>
              <a:buClr>
                <a:schemeClr val="dk1"/>
              </a:buClr>
              <a:buSzPts val="2800"/>
              <a:buFont typeface="Times New Roman"/>
              <a:buChar char="•"/>
            </a:pPr>
            <a:r>
              <a:rPr lang="en-US" sz="2800" b="0" i="0" u="none" strike="noStrike" cap="none" dirty="0">
                <a:solidFill>
                  <a:schemeClr val="dk1"/>
                </a:solidFill>
                <a:latin typeface="Times New Roman"/>
                <a:ea typeface="Times New Roman"/>
                <a:cs typeface="Times New Roman"/>
                <a:sym typeface="Times New Roman"/>
              </a:rPr>
              <a:t>201 descriptors were calculated </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C8040-8ED8-479D-9531-6EB25D30050D}"/>
              </a:ext>
            </a:extLst>
          </p:cNvPr>
          <p:cNvSpPr>
            <a:spLocks noGrp="1"/>
          </p:cNvSpPr>
          <p:nvPr>
            <p:ph type="title"/>
          </p:nvPr>
        </p:nvSpPr>
        <p:spPr/>
        <p:txBody>
          <a:bodyPr/>
          <a:lstStyle/>
          <a:p>
            <a:r>
              <a:rPr lang="en-US" dirty="0"/>
              <a:t>Common descriptors</a:t>
            </a:r>
          </a:p>
        </p:txBody>
      </p:sp>
      <p:sp>
        <p:nvSpPr>
          <p:cNvPr id="3" name="Text Placeholder 2">
            <a:extLst>
              <a:ext uri="{FF2B5EF4-FFF2-40B4-BE49-F238E27FC236}">
                <a16:creationId xmlns:a16="http://schemas.microsoft.com/office/drawing/2014/main" id="{F0491AFD-66D3-473E-B432-B6128876DEB6}"/>
              </a:ext>
            </a:extLst>
          </p:cNvPr>
          <p:cNvSpPr>
            <a:spLocks noGrp="1"/>
          </p:cNvSpPr>
          <p:nvPr>
            <p:ph type="body" idx="1"/>
          </p:nvPr>
        </p:nvSpPr>
        <p:spPr/>
        <p:txBody>
          <a:bodyPr/>
          <a:lstStyle/>
          <a:p>
            <a:r>
              <a:rPr lang="en-US" dirty="0"/>
              <a:t>18 descriptors were common with the Cluj descriptors for the 95 amines data, </a:t>
            </a:r>
          </a:p>
          <a:p>
            <a:r>
              <a:rPr lang="en-US" dirty="0"/>
              <a:t>For the 508 compound diverse dataset there were 22 common descriptors. </a:t>
            </a:r>
          </a:p>
        </p:txBody>
      </p:sp>
    </p:spTree>
    <p:extLst>
      <p:ext uri="{BB962C8B-B14F-4D97-AF65-F5344CB8AC3E}">
        <p14:creationId xmlns:p14="http://schemas.microsoft.com/office/powerpoint/2010/main" val="4139434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Shape 1189"/>
          <p:cNvSpPr txBox="1">
            <a:spLocks noGrp="1"/>
          </p:cNvSpPr>
          <p:nvPr>
            <p:ph type="title"/>
          </p:nvPr>
        </p:nvSpPr>
        <p:spPr>
          <a:xfrm>
            <a:off x="685800" y="609600"/>
            <a:ext cx="7772400" cy="1981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0" i="0" u="none" strike="noStrike" cap="none" dirty="0">
                <a:solidFill>
                  <a:schemeClr val="dk2"/>
                </a:solidFill>
                <a:latin typeface="Times New Roman"/>
                <a:ea typeface="Times New Roman"/>
                <a:cs typeface="Times New Roman"/>
                <a:sym typeface="Times New Roman"/>
              </a:rPr>
              <a:t>Dimension reduction and variable selection</a:t>
            </a:r>
            <a:endParaRPr dirty="0"/>
          </a:p>
        </p:txBody>
      </p:sp>
      <p:sp>
        <p:nvSpPr>
          <p:cNvPr id="1190" name="Shape 1190"/>
          <p:cNvSpPr/>
          <p:nvPr/>
        </p:nvSpPr>
        <p:spPr>
          <a:xfrm>
            <a:off x="228600" y="2967335"/>
            <a:ext cx="8915400" cy="255454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0" i="0" u="none" strike="noStrike" cap="none" dirty="0">
                <a:solidFill>
                  <a:schemeClr val="dk1"/>
                </a:solidFill>
                <a:latin typeface="Times New Roman"/>
                <a:ea typeface="Times New Roman"/>
                <a:cs typeface="Times New Roman"/>
                <a:sym typeface="Times New Roman"/>
              </a:rPr>
              <a:t>You will never reach your destination if you </a:t>
            </a:r>
            <a:r>
              <a:rPr lang="en-US" sz="3600" b="1" i="1" u="none" strike="noStrike" cap="none" dirty="0">
                <a:solidFill>
                  <a:srgbClr val="FF0000"/>
                </a:solidFill>
                <a:latin typeface="Times New Roman"/>
                <a:ea typeface="Times New Roman"/>
                <a:cs typeface="Times New Roman"/>
                <a:sym typeface="Times New Roman"/>
              </a:rPr>
              <a:t>stop and throw stones at every dog that barks.</a:t>
            </a:r>
            <a:endParaRPr sz="3600" b="1" i="1" dirty="0">
              <a:solidFill>
                <a:srgbClr val="FF0000"/>
              </a:solidFill>
            </a:endParaRPr>
          </a:p>
          <a:p>
            <a:pPr marL="0" marR="0" lvl="0" indent="0" algn="r" rtl="0">
              <a:spcBef>
                <a:spcPts val="0"/>
              </a:spcBef>
              <a:spcAft>
                <a:spcPts val="0"/>
              </a:spcAft>
              <a:buNone/>
            </a:pPr>
            <a:r>
              <a:rPr lang="en-US" sz="3600" i="1" dirty="0">
                <a:solidFill>
                  <a:schemeClr val="dk1"/>
                </a:solidFill>
                <a:latin typeface="Times New Roman"/>
                <a:ea typeface="Times New Roman"/>
                <a:cs typeface="Times New Roman"/>
                <a:sym typeface="Times New Roman"/>
              </a:rPr>
              <a:t>Winston Churchill</a:t>
            </a:r>
            <a:endParaRPr sz="3600" i="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Shape 1195"/>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300"/>
              <a:buFont typeface="Calibri"/>
              <a:buNone/>
            </a:pPr>
            <a:r>
              <a:rPr lang="en-US" sz="3300" i="0" u="none" strike="noStrike" cap="none" dirty="0">
                <a:solidFill>
                  <a:schemeClr val="dk1"/>
                </a:solidFill>
                <a:latin typeface="Times New Roman"/>
                <a:ea typeface="Times New Roman"/>
                <a:cs typeface="Times New Roman"/>
                <a:sym typeface="Times New Roman"/>
              </a:rPr>
              <a:t>Intrinsic dimensionality</a:t>
            </a:r>
            <a:endParaRPr dirty="0">
              <a:latin typeface="Times New Roman"/>
              <a:ea typeface="Times New Roman"/>
              <a:cs typeface="Times New Roman"/>
              <a:sym typeface="Times New Roman"/>
            </a:endParaRPr>
          </a:p>
        </p:txBody>
      </p:sp>
      <p:sp>
        <p:nvSpPr>
          <p:cNvPr id="1196" name="Shape 1196"/>
          <p:cNvSpPr txBox="1">
            <a:spLocks noGrp="1"/>
          </p:cNvSpPr>
          <p:nvPr>
            <p:ph type="body" idx="4294967295"/>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100"/>
              <a:buFont typeface="Times New Roman"/>
              <a:buChar char="•"/>
            </a:pPr>
            <a:r>
              <a:rPr lang="en-US" sz="2100" i="0" u="none" strike="noStrike" cap="none" dirty="0">
                <a:solidFill>
                  <a:schemeClr val="dk1"/>
                </a:solidFill>
                <a:latin typeface="Times New Roman"/>
                <a:ea typeface="Times New Roman"/>
                <a:cs typeface="Times New Roman"/>
                <a:sym typeface="Times New Roman"/>
              </a:rPr>
              <a:t>The goal is to find out lower dimensional structures in the very high-dimensional descriptor space that are chemically relevant.</a:t>
            </a:r>
            <a:endParaRPr dirty="0">
              <a:latin typeface="Times New Roman"/>
              <a:ea typeface="Times New Roman"/>
              <a:cs typeface="Times New Roman"/>
              <a:sym typeface="Times New Roman"/>
            </a:endParaRPr>
          </a:p>
          <a:p>
            <a:pPr marL="171450" marR="0" lvl="0" indent="-171450" algn="l" rtl="0">
              <a:lnSpc>
                <a:spcPct val="90000"/>
              </a:lnSpc>
              <a:spcBef>
                <a:spcPts val="750"/>
              </a:spcBef>
              <a:spcAft>
                <a:spcPts val="0"/>
              </a:spcAft>
              <a:buClr>
                <a:schemeClr val="dk1"/>
              </a:buClr>
              <a:buSzPts val="2100"/>
              <a:buFont typeface="Arial"/>
              <a:buChar char="•"/>
            </a:pPr>
            <a:r>
              <a:rPr lang="en-US" sz="2100" i="0" u="none" strike="noStrike" cap="none" dirty="0">
                <a:solidFill>
                  <a:schemeClr val="dk1"/>
                </a:solidFill>
                <a:latin typeface="Times New Roman"/>
                <a:ea typeface="Times New Roman"/>
                <a:cs typeface="Times New Roman"/>
                <a:sym typeface="Times New Roman"/>
              </a:rPr>
              <a:t>Two approaches are possible:</a:t>
            </a:r>
            <a:br>
              <a:rPr lang="en-US" sz="2100" i="0" u="none" strike="noStrike" cap="none" dirty="0">
                <a:solidFill>
                  <a:schemeClr val="dk1"/>
                </a:solidFill>
                <a:latin typeface="Times New Roman"/>
                <a:ea typeface="Times New Roman"/>
                <a:cs typeface="Times New Roman"/>
                <a:sym typeface="Times New Roman"/>
              </a:rPr>
            </a:br>
            <a:r>
              <a:rPr lang="en-US" sz="2100" i="0" u="none" strike="noStrike" cap="none" dirty="0">
                <a:solidFill>
                  <a:schemeClr val="dk1"/>
                </a:solidFill>
                <a:latin typeface="Times New Roman"/>
                <a:ea typeface="Times New Roman"/>
                <a:cs typeface="Times New Roman"/>
                <a:sym typeface="Times New Roman"/>
              </a:rPr>
              <a:t>(a) </a:t>
            </a:r>
            <a:r>
              <a:rPr lang="en-US" sz="2100" b="1" i="0" u="none" strike="noStrike" cap="none" dirty="0">
                <a:solidFill>
                  <a:schemeClr val="dk1"/>
                </a:solidFill>
                <a:latin typeface="Times New Roman"/>
                <a:ea typeface="Times New Roman"/>
                <a:cs typeface="Times New Roman"/>
                <a:sym typeface="Times New Roman"/>
              </a:rPr>
              <a:t>Variable selection</a:t>
            </a:r>
            <a:r>
              <a:rPr lang="en-US" sz="2100" i="0" u="none" strike="noStrike" cap="none" dirty="0">
                <a:solidFill>
                  <a:schemeClr val="dk1"/>
                </a:solidFill>
                <a:latin typeface="Times New Roman"/>
                <a:ea typeface="Times New Roman"/>
                <a:cs typeface="Times New Roman"/>
                <a:sym typeface="Times New Roman"/>
              </a:rPr>
              <a:t>: LASSO, Inter-related two-way clustering (</a:t>
            </a:r>
            <a:r>
              <a:rPr lang="en-US" sz="2100" i="1" u="none" strike="noStrike" cap="none" dirty="0">
                <a:solidFill>
                  <a:schemeClr val="dk1"/>
                </a:solidFill>
                <a:latin typeface="Times New Roman"/>
                <a:ea typeface="Times New Roman"/>
                <a:cs typeface="Times New Roman"/>
                <a:sym typeface="Times New Roman"/>
              </a:rPr>
              <a:t>Majumdar et al, 2013</a:t>
            </a:r>
            <a:r>
              <a:rPr lang="en-US" sz="2100" i="0" u="none" strike="noStrike" cap="none" dirty="0">
                <a:solidFill>
                  <a:schemeClr val="dk1"/>
                </a:solidFill>
                <a:latin typeface="Times New Roman"/>
                <a:ea typeface="Times New Roman"/>
                <a:cs typeface="Times New Roman"/>
                <a:sym typeface="Times New Roman"/>
              </a:rPr>
              <a:t>);</a:t>
            </a:r>
            <a:br>
              <a:rPr lang="en-US" sz="2100" i="0" u="none" strike="noStrike" cap="none" dirty="0">
                <a:solidFill>
                  <a:schemeClr val="dk1"/>
                </a:solidFill>
                <a:latin typeface="Times New Roman"/>
                <a:ea typeface="Times New Roman"/>
                <a:cs typeface="Times New Roman"/>
                <a:sym typeface="Times New Roman"/>
              </a:rPr>
            </a:br>
            <a:r>
              <a:rPr lang="en-US" sz="2100" i="0" u="none" strike="noStrike" cap="none" dirty="0">
                <a:solidFill>
                  <a:schemeClr val="dk1"/>
                </a:solidFill>
                <a:latin typeface="Times New Roman"/>
                <a:ea typeface="Times New Roman"/>
                <a:cs typeface="Times New Roman"/>
                <a:sym typeface="Times New Roman"/>
              </a:rPr>
              <a:t>(b) </a:t>
            </a:r>
            <a:r>
              <a:rPr lang="en-US" sz="2100" b="1" i="0" u="none" strike="noStrike" cap="none" dirty="0">
                <a:solidFill>
                  <a:schemeClr val="dk1"/>
                </a:solidFill>
                <a:latin typeface="Times New Roman"/>
                <a:ea typeface="Times New Roman"/>
                <a:cs typeface="Times New Roman"/>
                <a:sym typeface="Times New Roman"/>
              </a:rPr>
              <a:t>Dimension reduction</a:t>
            </a:r>
            <a:r>
              <a:rPr lang="en-US" sz="2100" i="0" u="none" strike="noStrike" cap="none" dirty="0">
                <a:solidFill>
                  <a:schemeClr val="dk1"/>
                </a:solidFill>
                <a:latin typeface="Times New Roman"/>
                <a:ea typeface="Times New Roman"/>
                <a:cs typeface="Times New Roman"/>
                <a:sym typeface="Times New Roman"/>
              </a:rPr>
              <a:t>: PCA, robust PCA, envelope methods (</a:t>
            </a:r>
            <a:r>
              <a:rPr lang="en-US" sz="2100" i="1" u="none" strike="noStrike" cap="none" dirty="0">
                <a:solidFill>
                  <a:schemeClr val="dk1"/>
                </a:solidFill>
                <a:latin typeface="Times New Roman"/>
                <a:ea typeface="Times New Roman"/>
                <a:cs typeface="Times New Roman"/>
                <a:sym typeface="Times New Roman"/>
              </a:rPr>
              <a:t>Basak and Majumdar, 2015; Majumdar and Basak, 2016</a:t>
            </a:r>
            <a:r>
              <a:rPr lang="en-US" sz="2100" i="0" u="none" strike="noStrike" cap="none" dirty="0">
                <a:solidFill>
                  <a:schemeClr val="dk1"/>
                </a:solidFill>
                <a:latin typeface="Times New Roman"/>
                <a:ea typeface="Times New Roman"/>
                <a:cs typeface="Times New Roman"/>
                <a:sym typeface="Times New Roman"/>
              </a:rPr>
              <a:t>).</a:t>
            </a:r>
            <a:endParaRPr dirty="0">
              <a:latin typeface="Times New Roman"/>
              <a:ea typeface="Times New Roman"/>
              <a:cs typeface="Times New Roman"/>
              <a:sym typeface="Times New Roman"/>
            </a:endParaRPr>
          </a:p>
          <a:p>
            <a:pPr marL="133350" marR="0" lvl="0" indent="0" algn="l" rtl="0">
              <a:lnSpc>
                <a:spcPct val="90000"/>
              </a:lnSpc>
              <a:spcBef>
                <a:spcPts val="750"/>
              </a:spcBef>
              <a:spcAft>
                <a:spcPts val="0"/>
              </a:spcAft>
              <a:buClr>
                <a:schemeClr val="dk1"/>
              </a:buClr>
              <a:buSzPts val="2100"/>
              <a:buFont typeface="Arial"/>
              <a:buNone/>
            </a:pPr>
            <a:endParaRPr sz="210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Shape 1201"/>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sz="3300" dirty="0"/>
              <a:t>Intrinsic dimensionality: example</a:t>
            </a:r>
            <a:endParaRPr sz="3300" dirty="0"/>
          </a:p>
        </p:txBody>
      </p:sp>
      <p:sp>
        <p:nvSpPr>
          <p:cNvPr id="1202" name="Shape 1202"/>
          <p:cNvSpPr txBox="1">
            <a:spLocks noGrp="1"/>
          </p:cNvSpPr>
          <p:nvPr>
            <p:ph type="body" idx="4294967295"/>
          </p:nvPr>
        </p:nvSpPr>
        <p:spPr>
          <a:xfrm>
            <a:off x="628650" y="1825625"/>
            <a:ext cx="7886700" cy="4351200"/>
          </a:xfrm>
          <a:prstGeom prst="rect">
            <a:avLst/>
          </a:prstGeom>
        </p:spPr>
        <p:txBody>
          <a:bodyPr spcFirstLastPara="1" wrap="square" lIns="91425" tIns="45700" rIns="91425" bIns="45700" anchor="t" anchorCtr="0">
            <a:noAutofit/>
          </a:bodyPr>
          <a:lstStyle/>
          <a:p>
            <a:pPr marL="0" lvl="0" indent="0" rtl="0">
              <a:spcBef>
                <a:spcPts val="640"/>
              </a:spcBef>
              <a:spcAft>
                <a:spcPts val="0"/>
              </a:spcAft>
              <a:buNone/>
            </a:pPr>
            <a:r>
              <a:rPr lang="en-US" sz="2400" b="1" dirty="0"/>
              <a:t>Variable selection: </a:t>
            </a:r>
            <a:r>
              <a:rPr lang="en-US" sz="2400" dirty="0"/>
              <a:t>the dataset has 500 descriptor, of which 10 get selected in the QSAR model based on lasso. This means the predictor effects influencing chemical activity lie on a 10-dimensional subspace according to the model.</a:t>
            </a:r>
            <a:endParaRPr sz="2400" dirty="0"/>
          </a:p>
          <a:p>
            <a:pPr marL="0" lvl="0" indent="0" rtl="0">
              <a:spcBef>
                <a:spcPts val="640"/>
              </a:spcBef>
              <a:spcAft>
                <a:spcPts val="0"/>
              </a:spcAft>
              <a:buNone/>
            </a:pPr>
            <a:endParaRPr sz="2400" dirty="0"/>
          </a:p>
          <a:p>
            <a:pPr marL="0" lvl="0" indent="0" rtl="0">
              <a:spcBef>
                <a:spcPts val="640"/>
              </a:spcBef>
              <a:spcAft>
                <a:spcPts val="0"/>
              </a:spcAft>
              <a:buNone/>
            </a:pPr>
            <a:r>
              <a:rPr lang="en-US" sz="2400" b="1" dirty="0"/>
              <a:t>Dimension reduction:</a:t>
            </a:r>
            <a:r>
              <a:rPr lang="en-US" sz="2400" dirty="0"/>
              <a:t> PCA is done on the descriptor set, and top 10 PCs are used in regression to build a QSAR model. Here also the intrinsic dimensionality is 10. But the new variables are combinations of original descriptors.</a:t>
            </a:r>
            <a:endParaRPr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85800" y="457200"/>
            <a:ext cx="7772400" cy="1143000"/>
          </a:xfrm>
        </p:spPr>
        <p:txBody>
          <a:bodyPr/>
          <a:lstStyle/>
          <a:p>
            <a:r>
              <a:rPr lang="en-US" altLang="en-US" sz="3200" dirty="0"/>
              <a:t>Major research areas (1975-2018)</a:t>
            </a:r>
          </a:p>
        </p:txBody>
      </p:sp>
      <p:sp>
        <p:nvSpPr>
          <p:cNvPr id="58371" name="Rectangle 3"/>
          <p:cNvSpPr>
            <a:spLocks noGrp="1" noChangeArrowheads="1"/>
          </p:cNvSpPr>
          <p:nvPr>
            <p:ph type="body" idx="1"/>
          </p:nvPr>
        </p:nvSpPr>
        <p:spPr>
          <a:xfrm>
            <a:off x="1524000" y="1828800"/>
            <a:ext cx="7010400" cy="4648200"/>
          </a:xfrm>
          <a:noFill/>
        </p:spPr>
        <p:txBody>
          <a:bodyPr/>
          <a:lstStyle/>
          <a:p>
            <a:r>
              <a:rPr lang="en-US" altLang="en-US" sz="2000" i="1" dirty="0"/>
              <a:t>Development of new chemodescriptors</a:t>
            </a:r>
          </a:p>
          <a:p>
            <a:r>
              <a:rPr lang="en-US" altLang="en-US" sz="2000" b="1" i="1" dirty="0"/>
              <a:t>Development of novel biodescriptors</a:t>
            </a:r>
          </a:p>
          <a:p>
            <a:r>
              <a:rPr lang="en-US" altLang="en-US" sz="2000" b="1" i="1" dirty="0"/>
              <a:t>QSAR &amp; Hierarchical QSAR</a:t>
            </a:r>
          </a:p>
          <a:p>
            <a:r>
              <a:rPr lang="en-US" altLang="en-US" sz="2000" b="1" dirty="0"/>
              <a:t>Integrated QSAR using chemo- and biodescriptors</a:t>
            </a:r>
          </a:p>
          <a:p>
            <a:r>
              <a:rPr lang="en-US" altLang="en-US" sz="2000" i="1" dirty="0"/>
              <a:t>Differential QSAR</a:t>
            </a:r>
          </a:p>
          <a:p>
            <a:r>
              <a:rPr lang="en-US" altLang="en-US" sz="2000" b="1" i="1" dirty="0"/>
              <a:t>Stat issues in QSAR Molecular similarity and tailored similari</a:t>
            </a:r>
            <a:r>
              <a:rPr lang="en-US" altLang="en-US" sz="2800" b="1" i="1" dirty="0"/>
              <a:t>ty</a:t>
            </a:r>
          </a:p>
          <a:p>
            <a:r>
              <a:rPr lang="en-US" altLang="en-US" sz="2800" b="1" i="1" dirty="0"/>
              <a:t>Mathematical Nanotoxicoproteomics</a:t>
            </a:r>
          </a:p>
          <a:p>
            <a:r>
              <a:rPr lang="en-US" altLang="en-US" sz="2000" i="1" dirty="0"/>
              <a:t>Vaccinomics: Peptide vaccine design</a:t>
            </a:r>
          </a:p>
          <a:p>
            <a:endParaRPr lang="en-US" altLang="en-US" sz="2800" dirty="0"/>
          </a:p>
        </p:txBody>
      </p:sp>
    </p:spTree>
    <p:extLst>
      <p:ext uri="{BB962C8B-B14F-4D97-AF65-F5344CB8AC3E}">
        <p14:creationId xmlns:p14="http://schemas.microsoft.com/office/powerpoint/2010/main" val="2556808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Shape 1207"/>
          <p:cNvSpPr txBox="1">
            <a:spLocks noGrp="1"/>
          </p:cNvSpPr>
          <p:nvPr>
            <p:ph type="title"/>
          </p:nvPr>
        </p:nvSpPr>
        <p:spPr>
          <a:xfrm>
            <a:off x="685800" y="131381"/>
            <a:ext cx="7772400" cy="1981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0" i="0" u="none" strike="noStrike" cap="none" dirty="0">
                <a:solidFill>
                  <a:schemeClr val="dk2"/>
                </a:solidFill>
                <a:latin typeface="Times New Roman"/>
                <a:ea typeface="Times New Roman"/>
                <a:cs typeface="Times New Roman"/>
                <a:sym typeface="Times New Roman"/>
              </a:rPr>
              <a:t>PCA results with UMN descriptors only: 95 amines</a:t>
            </a:r>
            <a:endParaRPr dirty="0"/>
          </a:p>
        </p:txBody>
      </p:sp>
      <p:graphicFrame>
        <p:nvGraphicFramePr>
          <p:cNvPr id="1208" name="Shape 1208"/>
          <p:cNvGraphicFramePr/>
          <p:nvPr/>
        </p:nvGraphicFramePr>
        <p:xfrm>
          <a:off x="1600200" y="2286000"/>
          <a:ext cx="5943600" cy="3273935"/>
        </p:xfrm>
        <a:graphic>
          <a:graphicData uri="http://schemas.openxmlformats.org/drawingml/2006/table">
            <a:tbl>
              <a:tblPr firstRow="1" firstCol="1" bandRow="1">
                <a:noFill/>
                <a:tableStyleId>{C2558065-0A9A-4A30-A88C-4C29CE66C779}</a:tableStyleId>
              </a:tblPr>
              <a:tblGrid>
                <a:gridCol w="1507400">
                  <a:extLst>
                    <a:ext uri="{9D8B030D-6E8A-4147-A177-3AD203B41FA5}">
                      <a16:colId xmlns:a16="http://schemas.microsoft.com/office/drawing/2014/main" val="20000"/>
                    </a:ext>
                  </a:extLst>
                </a:gridCol>
                <a:gridCol w="15406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227350">
                <a:tc>
                  <a:txBody>
                    <a:bodyPr/>
                    <a:lstStyle/>
                    <a:p>
                      <a:pPr marL="0" marR="0" lvl="0" indent="0" algn="ctr" rtl="0">
                        <a:lnSpc>
                          <a:spcPct val="115000"/>
                        </a:lnSpc>
                        <a:spcBef>
                          <a:spcPts val="0"/>
                        </a:spcBef>
                        <a:spcAft>
                          <a:spcPts val="0"/>
                        </a:spcAft>
                        <a:buNone/>
                      </a:pPr>
                      <a:r>
                        <a:rPr lang="en-US" sz="1600" u="none" strike="noStrike" cap="none" dirty="0"/>
                        <a:t>PC1</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PC2</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PC3</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PC4</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extLst>
                  <a:ext uri="{0D108BD9-81ED-4DB2-BD59-A6C34878D82A}">
                    <a16:rowId xmlns:a16="http://schemas.microsoft.com/office/drawing/2014/main" val="10000"/>
                  </a:ext>
                </a:extLst>
              </a:tr>
              <a:tr h="227350">
                <a:tc>
                  <a:txBody>
                    <a:bodyPr/>
                    <a:lstStyle/>
                    <a:p>
                      <a:pPr marL="0" marR="0" lvl="0" indent="0" algn="ctr" rtl="0">
                        <a:lnSpc>
                          <a:spcPct val="115000"/>
                        </a:lnSpc>
                        <a:spcBef>
                          <a:spcPts val="0"/>
                        </a:spcBef>
                        <a:spcAft>
                          <a:spcPts val="0"/>
                        </a:spcAft>
                        <a:buNone/>
                      </a:pPr>
                      <a:r>
                        <a:rPr lang="en-US" sz="1600" b="0" u="none" strike="noStrike" cap="none" dirty="0">
                          <a:solidFill>
                            <a:srgbClr val="FF0000"/>
                          </a:solidFill>
                        </a:rPr>
                        <a:t>SHBint</a:t>
                      </a:r>
                      <a:r>
                        <a:rPr lang="en-US" sz="1600" b="0" u="none" strike="noStrike" cap="none" baseline="-25000" dirty="0">
                          <a:solidFill>
                            <a:srgbClr val="FF0000"/>
                          </a:solidFill>
                        </a:rPr>
                        <a:t>3</a:t>
                      </a:r>
                      <a:r>
                        <a:rPr lang="en-US" sz="1600" b="0" u="none" strike="noStrike" cap="none" dirty="0">
                          <a:solidFill>
                            <a:srgbClr val="FF0000"/>
                          </a:solidFill>
                        </a:rPr>
                        <a:t> (0.64)</a:t>
                      </a:r>
                      <a:endParaRPr sz="1600" b="0" u="none" strike="noStrike" cap="none" dirty="0">
                        <a:solidFill>
                          <a:srgbClr val="FF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solidFill>
                            <a:srgbClr val="FF0000"/>
                          </a:solidFill>
                        </a:rPr>
                        <a:t>NHBint</a:t>
                      </a:r>
                      <a:r>
                        <a:rPr lang="en-US" sz="1600" u="none" strike="noStrike" cap="none" baseline="-25000" dirty="0">
                          <a:solidFill>
                            <a:srgbClr val="FF0000"/>
                          </a:solidFill>
                        </a:rPr>
                        <a:t>7 </a:t>
                      </a:r>
                      <a:r>
                        <a:rPr lang="en-US" sz="1600" u="none" strike="noStrike" cap="none" dirty="0">
                          <a:solidFill>
                            <a:srgbClr val="FF0000"/>
                          </a:solidFill>
                        </a:rPr>
                        <a:t>(0.79)</a:t>
                      </a:r>
                      <a:endParaRPr sz="1600" u="none" strike="noStrike" cap="none" dirty="0">
                        <a:solidFill>
                          <a:srgbClr val="FF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solidFill>
                            <a:srgbClr val="FF0000"/>
                          </a:solidFill>
                        </a:rPr>
                        <a:t>NHBint</a:t>
                      </a:r>
                      <a:r>
                        <a:rPr lang="en-US" sz="1600" u="none" strike="noStrike" cap="none" baseline="-25000" dirty="0">
                          <a:solidFill>
                            <a:srgbClr val="FF0000"/>
                          </a:solidFill>
                        </a:rPr>
                        <a:t>8 </a:t>
                      </a:r>
                      <a:r>
                        <a:rPr lang="en-US" sz="1600" u="none" strike="noStrike" cap="none" dirty="0">
                          <a:solidFill>
                            <a:srgbClr val="FF0000"/>
                          </a:solidFill>
                        </a:rPr>
                        <a:t>(0.53)</a:t>
                      </a:r>
                      <a:endParaRPr sz="1600" u="none" strike="noStrike" cap="none" dirty="0">
                        <a:solidFill>
                          <a:srgbClr val="FF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baseline="30000" dirty="0">
                          <a:solidFill>
                            <a:srgbClr val="FF0000"/>
                          </a:solidFill>
                        </a:rPr>
                        <a:t>7</a:t>
                      </a:r>
                      <a:r>
                        <a:rPr lang="en-US" sz="1600" u="none" strike="noStrike" cap="none" dirty="0">
                          <a:solidFill>
                            <a:srgbClr val="FF0000"/>
                          </a:solidFill>
                        </a:rPr>
                        <a:t>χ</a:t>
                      </a:r>
                      <a:r>
                        <a:rPr lang="en-US" sz="1600" u="none" strike="noStrike" cap="none" baseline="-25000" dirty="0">
                          <a:solidFill>
                            <a:srgbClr val="FF0000"/>
                          </a:solidFill>
                        </a:rPr>
                        <a:t>P</a:t>
                      </a:r>
                      <a:r>
                        <a:rPr lang="en-US" sz="1600" u="none" strike="noStrike" cap="none" dirty="0">
                          <a:solidFill>
                            <a:srgbClr val="FF0000"/>
                          </a:solidFill>
                        </a:rPr>
                        <a:t> (0.66)</a:t>
                      </a:r>
                      <a:endParaRPr sz="1600" u="none" strike="noStrike" cap="none" dirty="0">
                        <a:solidFill>
                          <a:srgbClr val="FF0000"/>
                        </a:solidFill>
                        <a:latin typeface="Palatino Linotype"/>
                        <a:ea typeface="Palatino Linotype"/>
                        <a:cs typeface="Palatino Linotype"/>
                        <a:sym typeface="Palatino Linotype"/>
                      </a:endParaRPr>
                    </a:p>
                  </a:txBody>
                  <a:tcPr marL="68575" marR="68575" marT="0" marB="0" anchor="ctr"/>
                </a:tc>
                <a:extLst>
                  <a:ext uri="{0D108BD9-81ED-4DB2-BD59-A6C34878D82A}">
                    <a16:rowId xmlns:a16="http://schemas.microsoft.com/office/drawing/2014/main" val="10001"/>
                  </a:ext>
                </a:extLst>
              </a:tr>
              <a:tr h="227350">
                <a:tc>
                  <a:txBody>
                    <a:bodyPr/>
                    <a:lstStyle/>
                    <a:p>
                      <a:pPr marL="0" marR="0" lvl="0" indent="0" algn="ctr" rtl="0">
                        <a:lnSpc>
                          <a:spcPct val="115000"/>
                        </a:lnSpc>
                        <a:spcBef>
                          <a:spcPts val="0"/>
                        </a:spcBef>
                        <a:spcAft>
                          <a:spcPts val="0"/>
                        </a:spcAft>
                        <a:buNone/>
                      </a:pPr>
                      <a:r>
                        <a:rPr lang="en-US" sz="1600" b="0" u="none" strike="noStrike" cap="none" baseline="30000" dirty="0">
                          <a:solidFill>
                            <a:srgbClr val="FF0000"/>
                          </a:solidFill>
                        </a:rPr>
                        <a:t>1</a:t>
                      </a:r>
                      <a:r>
                        <a:rPr lang="en-US" sz="1600" b="0" u="none" strike="noStrike" cap="none" dirty="0">
                          <a:solidFill>
                            <a:srgbClr val="FF0000"/>
                          </a:solidFill>
                        </a:rPr>
                        <a:t>χ (0.28)</a:t>
                      </a:r>
                      <a:endParaRPr sz="1600" b="0" u="none" strike="noStrike" cap="none" dirty="0">
                        <a:solidFill>
                          <a:srgbClr val="FF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solidFill>
                            <a:srgbClr val="FF0000"/>
                          </a:solidFill>
                        </a:rPr>
                        <a:t>SHBint</a:t>
                      </a:r>
                      <a:r>
                        <a:rPr lang="en-US" sz="1600" u="none" strike="noStrike" cap="none" baseline="-25000" dirty="0">
                          <a:solidFill>
                            <a:srgbClr val="FF0000"/>
                          </a:solidFill>
                        </a:rPr>
                        <a:t>3 </a:t>
                      </a:r>
                      <a:r>
                        <a:rPr lang="en-US" sz="1600" u="none" strike="noStrike" cap="none" dirty="0">
                          <a:solidFill>
                            <a:srgbClr val="FF0000"/>
                          </a:solidFill>
                        </a:rPr>
                        <a:t>(0.31)</a:t>
                      </a:r>
                      <a:endParaRPr sz="1600" u="none" strike="noStrike" cap="none" dirty="0">
                        <a:solidFill>
                          <a:srgbClr val="FF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solidFill>
                            <a:srgbClr val="FF0000"/>
                          </a:solidFill>
                        </a:rPr>
                        <a:t>NHBint</a:t>
                      </a:r>
                      <a:r>
                        <a:rPr lang="en-US" sz="1600" u="none" strike="noStrike" cap="none" baseline="-25000" dirty="0">
                          <a:solidFill>
                            <a:srgbClr val="FF0000"/>
                          </a:solidFill>
                        </a:rPr>
                        <a:t>7 </a:t>
                      </a:r>
                      <a:r>
                        <a:rPr lang="en-US" sz="1600" u="none" strike="noStrike" cap="none" dirty="0">
                          <a:solidFill>
                            <a:srgbClr val="FF0000"/>
                          </a:solidFill>
                        </a:rPr>
                        <a:t>(0.43)</a:t>
                      </a:r>
                      <a:endParaRPr sz="1600" u="none" strike="noStrike" cap="none" dirty="0">
                        <a:solidFill>
                          <a:srgbClr val="FF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solidFill>
                            <a:srgbClr val="FF0000"/>
                          </a:solidFill>
                        </a:rPr>
                        <a:t>SssCH2 (-0.39)</a:t>
                      </a:r>
                      <a:endParaRPr sz="1600" u="none" strike="noStrike" cap="none" dirty="0">
                        <a:solidFill>
                          <a:srgbClr val="FF0000"/>
                        </a:solidFill>
                        <a:latin typeface="Palatino Linotype"/>
                        <a:ea typeface="Palatino Linotype"/>
                        <a:cs typeface="Palatino Linotype"/>
                        <a:sym typeface="Palatino Linotype"/>
                      </a:endParaRPr>
                    </a:p>
                  </a:txBody>
                  <a:tcPr marL="68575" marR="68575" marT="0" marB="0" anchor="ctr"/>
                </a:tc>
                <a:extLst>
                  <a:ext uri="{0D108BD9-81ED-4DB2-BD59-A6C34878D82A}">
                    <a16:rowId xmlns:a16="http://schemas.microsoft.com/office/drawing/2014/main" val="10002"/>
                  </a:ext>
                </a:extLst>
              </a:tr>
              <a:tr h="227350">
                <a:tc>
                  <a:txBody>
                    <a:bodyPr/>
                    <a:lstStyle/>
                    <a:p>
                      <a:pPr marL="0" marR="0" lvl="0" indent="0" algn="ctr" rtl="0">
                        <a:lnSpc>
                          <a:spcPct val="115000"/>
                        </a:lnSpc>
                        <a:spcBef>
                          <a:spcPts val="0"/>
                        </a:spcBef>
                        <a:spcAft>
                          <a:spcPts val="0"/>
                        </a:spcAft>
                        <a:buNone/>
                      </a:pPr>
                      <a:r>
                        <a:rPr lang="en-US" sz="1600" b="0" u="none" strike="noStrike" cap="none" baseline="30000" dirty="0"/>
                        <a:t>0</a:t>
                      </a:r>
                      <a:r>
                        <a:rPr lang="en-US" sz="1600" b="0" u="none" strike="noStrike" cap="none" dirty="0"/>
                        <a:t>χ (0.28)</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NHBint</a:t>
                      </a:r>
                      <a:r>
                        <a:rPr lang="en-US" sz="1600" u="none" strike="noStrike" cap="none" baseline="-25000" dirty="0"/>
                        <a:t>9 </a:t>
                      </a:r>
                      <a:r>
                        <a:rPr lang="en-US" sz="1600" u="none" strike="noStrike" cap="none" dirty="0"/>
                        <a:t>(-0.26)</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NHBint</a:t>
                      </a:r>
                      <a:r>
                        <a:rPr lang="en-US" sz="1600" u="none" strike="noStrike" cap="none" baseline="-25000" dirty="0"/>
                        <a:t>9 </a:t>
                      </a:r>
                      <a:r>
                        <a:rPr lang="en-US" sz="1600" u="none" strike="noStrike" cap="none" dirty="0"/>
                        <a:t>(0.39)</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nelem (0.29)</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extLst>
                  <a:ext uri="{0D108BD9-81ED-4DB2-BD59-A6C34878D82A}">
                    <a16:rowId xmlns:a16="http://schemas.microsoft.com/office/drawing/2014/main" val="10003"/>
                  </a:ext>
                </a:extLst>
              </a:tr>
              <a:tr h="227350">
                <a:tc>
                  <a:txBody>
                    <a:bodyPr/>
                    <a:lstStyle/>
                    <a:p>
                      <a:pPr marL="0" marR="0" lvl="0" indent="0" algn="ctr" rtl="0">
                        <a:lnSpc>
                          <a:spcPct val="115000"/>
                        </a:lnSpc>
                        <a:spcBef>
                          <a:spcPts val="0"/>
                        </a:spcBef>
                        <a:spcAft>
                          <a:spcPts val="0"/>
                        </a:spcAft>
                        <a:buNone/>
                      </a:pPr>
                      <a:r>
                        <a:rPr lang="en-US" sz="1600" b="0" u="none" strike="noStrike" cap="none" dirty="0">
                          <a:solidFill>
                            <a:srgbClr val="FF0000"/>
                          </a:solidFill>
                        </a:rPr>
                        <a:t>CIC</a:t>
                      </a:r>
                      <a:r>
                        <a:rPr lang="en-US" sz="1600" b="0" u="none" strike="noStrike" cap="none" baseline="-25000" dirty="0">
                          <a:solidFill>
                            <a:srgbClr val="FF0000"/>
                          </a:solidFill>
                        </a:rPr>
                        <a:t>6</a:t>
                      </a:r>
                      <a:r>
                        <a:rPr lang="en-US" sz="1600" b="0" u="none" strike="noStrike" cap="none" dirty="0">
                          <a:solidFill>
                            <a:srgbClr val="FF0000"/>
                          </a:solidFill>
                        </a:rPr>
                        <a:t> (0.24)</a:t>
                      </a:r>
                      <a:endParaRPr sz="1600" b="0" u="none" strike="noStrike" cap="none" dirty="0">
                        <a:solidFill>
                          <a:srgbClr val="FF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baseline="30000" dirty="0"/>
                        <a:t>7</a:t>
                      </a:r>
                      <a:r>
                        <a:rPr lang="en-US" sz="1600" u="none" strike="noStrike" cap="none" dirty="0"/>
                        <a:t>χ</a:t>
                      </a:r>
                      <a:r>
                        <a:rPr lang="en-US" sz="1600" u="none" strike="noStrike" cap="none" baseline="-25000" dirty="0"/>
                        <a:t>P</a:t>
                      </a:r>
                      <a:r>
                        <a:rPr lang="en-US" sz="1600" u="none" strike="noStrike" cap="none" dirty="0"/>
                        <a:t> (0.19)</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SsssCH (0.25)</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SsssCH (0.23)</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extLst>
                  <a:ext uri="{0D108BD9-81ED-4DB2-BD59-A6C34878D82A}">
                    <a16:rowId xmlns:a16="http://schemas.microsoft.com/office/drawing/2014/main" val="10004"/>
                  </a:ext>
                </a:extLst>
              </a:tr>
              <a:tr h="227350">
                <a:tc>
                  <a:txBody>
                    <a:bodyPr/>
                    <a:lstStyle/>
                    <a:p>
                      <a:pPr marL="0" marR="0" lvl="0" indent="0" algn="ctr" rtl="0">
                        <a:lnSpc>
                          <a:spcPct val="115000"/>
                        </a:lnSpc>
                        <a:spcBef>
                          <a:spcPts val="0"/>
                        </a:spcBef>
                        <a:spcAft>
                          <a:spcPts val="0"/>
                        </a:spcAft>
                        <a:buNone/>
                      </a:pPr>
                      <a:r>
                        <a:rPr lang="en-US" sz="1600" b="0" u="none" strike="noStrike" cap="none" dirty="0"/>
                        <a:t>NHBint</a:t>
                      </a:r>
                      <a:r>
                        <a:rPr lang="en-US" sz="1600" b="0" u="none" strike="noStrike" cap="none" baseline="-25000" dirty="0"/>
                        <a:t>7 </a:t>
                      </a:r>
                      <a:r>
                        <a:rPr lang="en-US" sz="1600" b="0" u="none" strike="noStrike" cap="none" dirty="0"/>
                        <a:t>(-0.23)</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NHBint</a:t>
                      </a:r>
                      <a:r>
                        <a:rPr lang="en-US" sz="1600" u="none" strike="noStrike" cap="none" baseline="-25000" dirty="0"/>
                        <a:t>8 </a:t>
                      </a:r>
                      <a:r>
                        <a:rPr lang="en-US" sz="1600" u="none" strike="noStrike" cap="none" dirty="0"/>
                        <a:t>(-0.18)</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baseline="30000" dirty="0"/>
                        <a:t>7</a:t>
                      </a:r>
                      <a:r>
                        <a:rPr lang="en-US" sz="1600" u="none" strike="noStrike" cap="none" dirty="0"/>
                        <a:t>χ</a:t>
                      </a:r>
                      <a:r>
                        <a:rPr lang="en-US" sz="1600" u="none" strike="noStrike" cap="none" baseline="-25000" dirty="0"/>
                        <a:t>P</a:t>
                      </a:r>
                      <a:r>
                        <a:rPr lang="en-US" sz="1600" u="none" strike="noStrike" cap="none" dirty="0"/>
                        <a:t> (0.21)</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NHBint</a:t>
                      </a:r>
                      <a:r>
                        <a:rPr lang="en-US" sz="1600" u="none" strike="noStrike" cap="none" baseline="-25000" dirty="0"/>
                        <a:t>7 </a:t>
                      </a:r>
                      <a:r>
                        <a:rPr lang="en-US" sz="1600" u="none" strike="noStrike" cap="none" dirty="0"/>
                        <a:t>(-0.21)</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extLst>
                  <a:ext uri="{0D108BD9-81ED-4DB2-BD59-A6C34878D82A}">
                    <a16:rowId xmlns:a16="http://schemas.microsoft.com/office/drawing/2014/main" val="10005"/>
                  </a:ext>
                </a:extLst>
              </a:tr>
              <a:tr h="227350">
                <a:tc>
                  <a:txBody>
                    <a:bodyPr/>
                    <a:lstStyle/>
                    <a:p>
                      <a:pPr marL="0" marR="0" lvl="0" indent="0" algn="ctr" rtl="0">
                        <a:lnSpc>
                          <a:spcPct val="115000"/>
                        </a:lnSpc>
                        <a:spcBef>
                          <a:spcPts val="0"/>
                        </a:spcBef>
                        <a:spcAft>
                          <a:spcPts val="0"/>
                        </a:spcAft>
                        <a:buNone/>
                      </a:pPr>
                      <a:r>
                        <a:rPr lang="en-US" sz="1600" b="0" u="none" strike="noStrike" cap="none" dirty="0"/>
                        <a:t>NHBint</a:t>
                      </a:r>
                      <a:r>
                        <a:rPr lang="en-US" sz="1600" b="0" u="none" strike="noStrike" cap="none" baseline="-25000" dirty="0"/>
                        <a:t>9 </a:t>
                      </a:r>
                      <a:r>
                        <a:rPr lang="en-US" sz="1600" b="0" u="none" strike="noStrike" cap="none" dirty="0"/>
                        <a:t>(-0.21)</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SsssCH (0.14)</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NHBint</a:t>
                      </a:r>
                      <a:r>
                        <a:rPr lang="en-US" sz="1600" u="none" strike="noStrike" cap="none" baseline="-25000" dirty="0"/>
                        <a:t>10 </a:t>
                      </a:r>
                      <a:r>
                        <a:rPr lang="en-US" sz="1600" u="none" strike="noStrike" cap="none" dirty="0"/>
                        <a:t>(0.16)</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SHBint</a:t>
                      </a:r>
                      <a:r>
                        <a:rPr lang="en-US" sz="1600" u="none" strike="noStrike" cap="none" baseline="-25000" dirty="0"/>
                        <a:t>3</a:t>
                      </a:r>
                      <a:r>
                        <a:rPr lang="en-US" sz="1600" u="none" strike="noStrike" cap="none" dirty="0"/>
                        <a:t> (-0.19)</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extLst>
                  <a:ext uri="{0D108BD9-81ED-4DB2-BD59-A6C34878D82A}">
                    <a16:rowId xmlns:a16="http://schemas.microsoft.com/office/drawing/2014/main" val="10006"/>
                  </a:ext>
                </a:extLst>
              </a:tr>
              <a:tr h="227350">
                <a:tc>
                  <a:txBody>
                    <a:bodyPr/>
                    <a:lstStyle/>
                    <a:p>
                      <a:pPr marL="0" marR="0" lvl="0" indent="0" algn="ctr" rtl="0">
                        <a:lnSpc>
                          <a:spcPct val="115000"/>
                        </a:lnSpc>
                        <a:spcBef>
                          <a:spcPts val="0"/>
                        </a:spcBef>
                        <a:spcAft>
                          <a:spcPts val="0"/>
                        </a:spcAft>
                        <a:buNone/>
                      </a:pPr>
                      <a:r>
                        <a:rPr lang="en-US" sz="1600" b="0" u="none" strike="noStrike" cap="none" dirty="0"/>
                        <a:t>CIC</a:t>
                      </a:r>
                      <a:r>
                        <a:rPr lang="en-US" sz="1600" b="0" u="none" strike="noStrike" cap="none" baseline="-25000" dirty="0"/>
                        <a:t>5</a:t>
                      </a:r>
                      <a:r>
                        <a:rPr lang="en-US" sz="1600" b="0" u="none" strike="noStrike" cap="none" dirty="0"/>
                        <a:t> (0.16)</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SHBint</a:t>
                      </a:r>
                      <a:r>
                        <a:rPr lang="en-US" sz="1600" u="none" strike="noStrike" cap="none" baseline="-25000" dirty="0"/>
                        <a:t>4 </a:t>
                      </a:r>
                      <a:r>
                        <a:rPr lang="en-US" sz="1600" u="none" strike="noStrike" cap="none" dirty="0"/>
                        <a:t>(0.14)</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baseline="30000" dirty="0"/>
                        <a:t>1</a:t>
                      </a:r>
                      <a:r>
                        <a:rPr lang="en-US" sz="1600" u="none" strike="noStrike" cap="none" dirty="0"/>
                        <a:t>χ (0.16)</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kp</a:t>
                      </a:r>
                      <a:r>
                        <a:rPr lang="en-US" sz="1600" u="none" strike="noStrike" cap="none" baseline="-25000" dirty="0"/>
                        <a:t>3</a:t>
                      </a:r>
                      <a:r>
                        <a:rPr lang="en-US" sz="1600" u="none" strike="noStrike" cap="none" dirty="0"/>
                        <a:t> (-0.18)</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extLst>
                  <a:ext uri="{0D108BD9-81ED-4DB2-BD59-A6C34878D82A}">
                    <a16:rowId xmlns:a16="http://schemas.microsoft.com/office/drawing/2014/main" val="10007"/>
                  </a:ext>
                </a:extLst>
              </a:tr>
              <a:tr h="469775">
                <a:tc>
                  <a:txBody>
                    <a:bodyPr/>
                    <a:lstStyle/>
                    <a:p>
                      <a:pPr marL="0" marR="0" lvl="0" indent="0" algn="ctr" rtl="0">
                        <a:lnSpc>
                          <a:spcPct val="115000"/>
                        </a:lnSpc>
                        <a:spcBef>
                          <a:spcPts val="0"/>
                        </a:spcBef>
                        <a:spcAft>
                          <a:spcPts val="0"/>
                        </a:spcAft>
                        <a:buNone/>
                      </a:pPr>
                      <a:r>
                        <a:rPr lang="en-US" sz="1600" b="0" u="none" strike="noStrike" cap="none" dirty="0"/>
                        <a:t>Gmax (0.14)</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NHBint</a:t>
                      </a:r>
                      <a:r>
                        <a:rPr lang="en-US" sz="1600" u="none" strike="noStrike" cap="none" baseline="-25000" dirty="0"/>
                        <a:t>10 </a:t>
                      </a:r>
                      <a:r>
                        <a:rPr lang="en-US" sz="1600" u="none" strike="noStrike" cap="none" dirty="0"/>
                        <a:t>(-0.12)</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baseline="30000" dirty="0"/>
                        <a:t>0</a:t>
                      </a:r>
                      <a:r>
                        <a:rPr lang="en-US" sz="1600" u="none" strike="noStrike" cap="none" dirty="0"/>
                        <a:t>χ (0.15)</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NHBint</a:t>
                      </a:r>
                      <a:r>
                        <a:rPr lang="en-US" sz="1600" u="none" strike="noStrike" cap="none" baseline="-25000" dirty="0"/>
                        <a:t>8 </a:t>
                      </a:r>
                      <a:r>
                        <a:rPr lang="en-US" sz="1600" u="none" strike="noStrike" cap="none" dirty="0"/>
                        <a:t>(-0.12)</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extLst>
                  <a:ext uri="{0D108BD9-81ED-4DB2-BD59-A6C34878D82A}">
                    <a16:rowId xmlns:a16="http://schemas.microsoft.com/office/drawing/2014/main" val="10008"/>
                  </a:ext>
                </a:extLst>
              </a:tr>
              <a:tr h="227350">
                <a:tc>
                  <a:txBody>
                    <a:bodyPr/>
                    <a:lstStyle/>
                    <a:p>
                      <a:pPr marL="0" marR="0" lvl="0" indent="0" algn="ctr" rtl="0">
                        <a:lnSpc>
                          <a:spcPct val="115000"/>
                        </a:lnSpc>
                        <a:spcBef>
                          <a:spcPts val="0"/>
                        </a:spcBef>
                        <a:spcAft>
                          <a:spcPts val="0"/>
                        </a:spcAft>
                        <a:buNone/>
                      </a:pPr>
                      <a:r>
                        <a:rPr lang="en-US" sz="1600" b="0" u="none" strike="noStrike" cap="none" dirty="0"/>
                        <a:t>ASV</a:t>
                      </a:r>
                      <a:r>
                        <a:rPr lang="en-US" sz="1600" b="0" u="none" strike="noStrike" cap="none" baseline="-25000" dirty="0"/>
                        <a:t>4</a:t>
                      </a:r>
                      <a:r>
                        <a:rPr lang="en-US" sz="1600" b="0" u="none" strike="noStrike" cap="none" dirty="0"/>
                        <a:t> (0.1)</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phia (-0.1)</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SHBint</a:t>
                      </a:r>
                      <a:r>
                        <a:rPr lang="en-US" sz="1600" u="none" strike="noStrike" cap="none" baseline="-25000" dirty="0"/>
                        <a:t>4 </a:t>
                      </a:r>
                      <a:r>
                        <a:rPr lang="en-US" sz="1600" u="none" strike="noStrike" cap="none" dirty="0"/>
                        <a:t>(-0.14)</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SHBint</a:t>
                      </a:r>
                      <a:r>
                        <a:rPr lang="en-US" sz="1600" u="none" strike="noStrike" cap="none" baseline="-25000" dirty="0"/>
                        <a:t>4 </a:t>
                      </a:r>
                      <a:r>
                        <a:rPr lang="en-US" sz="1600" u="none" strike="noStrike" cap="none" dirty="0"/>
                        <a:t>(0.11)</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extLst>
                  <a:ext uri="{0D108BD9-81ED-4DB2-BD59-A6C34878D82A}">
                    <a16:rowId xmlns:a16="http://schemas.microsoft.com/office/drawing/2014/main" val="10009"/>
                  </a:ext>
                </a:extLst>
              </a:tr>
              <a:tr h="227350">
                <a:tc>
                  <a:txBody>
                    <a:bodyPr/>
                    <a:lstStyle/>
                    <a:p>
                      <a:pPr marL="0" marR="0" lvl="0" indent="0" algn="ctr" rtl="0">
                        <a:lnSpc>
                          <a:spcPct val="115000"/>
                        </a:lnSpc>
                        <a:spcBef>
                          <a:spcPts val="0"/>
                        </a:spcBef>
                        <a:spcAft>
                          <a:spcPts val="0"/>
                        </a:spcAft>
                        <a:buNone/>
                      </a:pPr>
                      <a:r>
                        <a:rPr lang="en-US" sz="1600" b="0" u="none" strike="noStrike" cap="none" dirty="0"/>
                        <a:t>ASV</a:t>
                      </a:r>
                      <a:r>
                        <a:rPr lang="en-US" sz="1600" b="0" u="none" strike="noStrike" cap="none" baseline="-25000" dirty="0"/>
                        <a:t>3</a:t>
                      </a:r>
                      <a:r>
                        <a:rPr lang="en-US" sz="1600" b="0" u="none" strike="noStrike" cap="none" dirty="0"/>
                        <a:t> (0.1)</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kp</a:t>
                      </a:r>
                      <a:r>
                        <a:rPr lang="en-US" sz="1600" u="none" strike="noStrike" cap="none" baseline="-25000" dirty="0"/>
                        <a:t>3</a:t>
                      </a:r>
                      <a:r>
                        <a:rPr lang="en-US" sz="1600" u="none" strike="noStrike" cap="none" dirty="0"/>
                        <a:t> (-0.09)</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CIC</a:t>
                      </a:r>
                      <a:r>
                        <a:rPr lang="en-US" sz="1600" u="none" strike="noStrike" cap="none" baseline="-25000" dirty="0"/>
                        <a:t>6</a:t>
                      </a:r>
                      <a:r>
                        <a:rPr lang="en-US" sz="1600" u="none" strike="noStrike" cap="none" dirty="0"/>
                        <a:t> (0.11)</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ASV</a:t>
                      </a:r>
                      <a:r>
                        <a:rPr lang="en-US" sz="1600" u="none" strike="noStrike" cap="none" baseline="-25000" dirty="0"/>
                        <a:t>1</a:t>
                      </a:r>
                      <a:r>
                        <a:rPr lang="en-US" sz="1600" u="none" strike="noStrike" cap="none" dirty="0"/>
                        <a:t> (-0.09)</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extLst>
                  <a:ext uri="{0D108BD9-81ED-4DB2-BD59-A6C34878D82A}">
                    <a16:rowId xmlns:a16="http://schemas.microsoft.com/office/drawing/2014/main" val="10010"/>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Shape 1213"/>
          <p:cNvSpPr txBox="1">
            <a:spLocks noGrp="1"/>
          </p:cNvSpPr>
          <p:nvPr>
            <p:ph type="title"/>
          </p:nvPr>
        </p:nvSpPr>
        <p:spPr>
          <a:xfrm>
            <a:off x="685800" y="131381"/>
            <a:ext cx="7772400" cy="1981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0" i="0" u="none" strike="noStrike" cap="none" dirty="0">
                <a:solidFill>
                  <a:schemeClr val="dk2"/>
                </a:solidFill>
                <a:latin typeface="Times New Roman"/>
                <a:ea typeface="Times New Roman"/>
                <a:cs typeface="Times New Roman"/>
                <a:sym typeface="Times New Roman"/>
              </a:rPr>
              <a:t>PCA results with UMN descriptors only: 508 diverse</a:t>
            </a:r>
            <a:endParaRPr dirty="0"/>
          </a:p>
        </p:txBody>
      </p:sp>
      <p:graphicFrame>
        <p:nvGraphicFramePr>
          <p:cNvPr id="1214" name="Shape 1214"/>
          <p:cNvGraphicFramePr/>
          <p:nvPr/>
        </p:nvGraphicFramePr>
        <p:xfrm>
          <a:off x="1600200" y="2286000"/>
          <a:ext cx="5943600" cy="3273935"/>
        </p:xfrm>
        <a:graphic>
          <a:graphicData uri="http://schemas.openxmlformats.org/drawingml/2006/table">
            <a:tbl>
              <a:tblPr firstRow="1" firstCol="1" bandRow="1">
                <a:noFill/>
                <a:tableStyleId>{C2558065-0A9A-4A30-A88C-4C29CE66C779}</a:tableStyleId>
              </a:tblPr>
              <a:tblGrid>
                <a:gridCol w="1507400">
                  <a:extLst>
                    <a:ext uri="{9D8B030D-6E8A-4147-A177-3AD203B41FA5}">
                      <a16:colId xmlns:a16="http://schemas.microsoft.com/office/drawing/2014/main" val="20000"/>
                    </a:ext>
                  </a:extLst>
                </a:gridCol>
                <a:gridCol w="15406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227350">
                <a:tc>
                  <a:txBody>
                    <a:bodyPr/>
                    <a:lstStyle/>
                    <a:p>
                      <a:pPr marL="0" marR="0" lvl="0" indent="0" algn="ctr" rtl="0">
                        <a:lnSpc>
                          <a:spcPct val="115000"/>
                        </a:lnSpc>
                        <a:spcBef>
                          <a:spcPts val="0"/>
                        </a:spcBef>
                        <a:spcAft>
                          <a:spcPts val="0"/>
                        </a:spcAft>
                        <a:buNone/>
                      </a:pPr>
                      <a:r>
                        <a:rPr lang="en-US" sz="1600" u="none" strike="noStrike" cap="none" dirty="0"/>
                        <a:t>PC1</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PC2</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PC3</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PC4</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extLst>
                  <a:ext uri="{0D108BD9-81ED-4DB2-BD59-A6C34878D82A}">
                    <a16:rowId xmlns:a16="http://schemas.microsoft.com/office/drawing/2014/main" val="10000"/>
                  </a:ext>
                </a:extLst>
              </a:tr>
              <a:tr h="227350">
                <a:tc>
                  <a:txBody>
                    <a:bodyPr/>
                    <a:lstStyle/>
                    <a:p>
                      <a:pPr marL="0" marR="0" lvl="0" indent="0" algn="ctr" rtl="0">
                        <a:lnSpc>
                          <a:spcPct val="115000"/>
                        </a:lnSpc>
                        <a:spcBef>
                          <a:spcPts val="0"/>
                        </a:spcBef>
                        <a:spcAft>
                          <a:spcPts val="0"/>
                        </a:spcAft>
                        <a:buNone/>
                      </a:pPr>
                      <a:r>
                        <a:rPr lang="en-US" sz="1600" b="0" i="1" u="none" strike="noStrike" cap="none" dirty="0">
                          <a:solidFill>
                            <a:srgbClr val="FF0000"/>
                          </a:solidFill>
                          <a:latin typeface="Times New Roman"/>
                          <a:ea typeface="Times New Roman"/>
                          <a:cs typeface="Times New Roman"/>
                          <a:sym typeface="Times New Roman"/>
                        </a:rPr>
                        <a:t>ΔHf</a:t>
                      </a:r>
                      <a:r>
                        <a:rPr lang="en-US" sz="1600" b="0" u="none" strike="noStrike" cap="none" dirty="0">
                          <a:solidFill>
                            <a:srgbClr val="FF0000"/>
                          </a:solidFill>
                          <a:latin typeface="Times New Roman"/>
                          <a:ea typeface="Times New Roman"/>
                          <a:cs typeface="Times New Roman"/>
                          <a:sym typeface="Times New Roman"/>
                        </a:rPr>
                        <a:t> (-0.85)</a:t>
                      </a:r>
                      <a:endParaRPr sz="1600" b="0" u="none" strike="noStrike" cap="none" dirty="0">
                        <a:solidFill>
                          <a:srgbClr val="FF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i="1" u="none" strike="noStrike" cap="none" dirty="0">
                          <a:solidFill>
                            <a:srgbClr val="FF0000"/>
                          </a:solidFill>
                          <a:latin typeface="Times New Roman"/>
                          <a:ea typeface="Times New Roman"/>
                          <a:cs typeface="Times New Roman"/>
                          <a:sym typeface="Times New Roman"/>
                        </a:rPr>
                        <a:t>ΔHf</a:t>
                      </a:r>
                      <a:r>
                        <a:rPr lang="en-US" sz="1600" b="0" u="none" strike="noStrike" cap="none" dirty="0">
                          <a:solidFill>
                            <a:srgbClr val="FF0000"/>
                          </a:solidFill>
                          <a:latin typeface="Times New Roman"/>
                          <a:ea typeface="Times New Roman"/>
                          <a:cs typeface="Times New Roman"/>
                          <a:sym typeface="Times New Roman"/>
                        </a:rPr>
                        <a:t> (-0.50)</a:t>
                      </a:r>
                      <a:endParaRPr sz="1600" b="0" u="none" strike="noStrike" cap="none" dirty="0">
                        <a:solidFill>
                          <a:srgbClr val="FF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i="1" u="none" strike="noStrike" cap="none" dirty="0">
                          <a:solidFill>
                            <a:srgbClr val="FF0000"/>
                          </a:solidFill>
                          <a:latin typeface="Times New Roman"/>
                          <a:ea typeface="Times New Roman"/>
                          <a:cs typeface="Times New Roman"/>
                          <a:sym typeface="Times New Roman"/>
                        </a:rPr>
                        <a:t>E</a:t>
                      </a:r>
                      <a:r>
                        <a:rPr lang="en-US" sz="1600" b="0" i="1" u="none" strike="noStrike" cap="none" baseline="-25000" dirty="0">
                          <a:solidFill>
                            <a:srgbClr val="FF0000"/>
                          </a:solidFill>
                          <a:latin typeface="Times New Roman"/>
                          <a:ea typeface="Times New Roman"/>
                          <a:cs typeface="Times New Roman"/>
                          <a:sym typeface="Times New Roman"/>
                        </a:rPr>
                        <a:t>HOMO</a:t>
                      </a:r>
                      <a:r>
                        <a:rPr lang="en-US" sz="1600" b="0" u="none" strike="noStrike" cap="none" dirty="0">
                          <a:solidFill>
                            <a:srgbClr val="FF0000"/>
                          </a:solidFill>
                          <a:latin typeface="Times New Roman"/>
                          <a:ea typeface="Times New Roman"/>
                          <a:cs typeface="Times New Roman"/>
                          <a:sym typeface="Times New Roman"/>
                        </a:rPr>
                        <a:t> (-0.71)</a:t>
                      </a:r>
                      <a:endParaRPr sz="1600" b="0" u="none" strike="noStrike" cap="none" dirty="0">
                        <a:solidFill>
                          <a:srgbClr val="FF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i="1" u="none" strike="noStrike" cap="none" dirty="0">
                          <a:solidFill>
                            <a:srgbClr val="FF0000"/>
                          </a:solidFill>
                          <a:latin typeface="Times New Roman"/>
                          <a:ea typeface="Times New Roman"/>
                          <a:cs typeface="Times New Roman"/>
                          <a:sym typeface="Times New Roman"/>
                        </a:rPr>
                        <a:t>E</a:t>
                      </a:r>
                      <a:r>
                        <a:rPr lang="en-US" sz="1600" b="0" i="1" u="none" strike="noStrike" cap="none" baseline="-25000" dirty="0">
                          <a:solidFill>
                            <a:srgbClr val="FF0000"/>
                          </a:solidFill>
                          <a:latin typeface="Times New Roman"/>
                          <a:ea typeface="Times New Roman"/>
                          <a:cs typeface="Times New Roman"/>
                          <a:sym typeface="Times New Roman"/>
                        </a:rPr>
                        <a:t>HOMO</a:t>
                      </a:r>
                      <a:r>
                        <a:rPr lang="en-US" sz="1600" b="0" u="none" strike="noStrike" cap="none" dirty="0">
                          <a:solidFill>
                            <a:srgbClr val="FF0000"/>
                          </a:solidFill>
                          <a:latin typeface="Times New Roman"/>
                          <a:ea typeface="Times New Roman"/>
                          <a:cs typeface="Times New Roman"/>
                          <a:sym typeface="Times New Roman"/>
                        </a:rPr>
                        <a:t> (-0.67)</a:t>
                      </a:r>
                      <a:endParaRPr sz="1600" b="0" u="none" strike="noStrike" cap="none" dirty="0">
                        <a:solidFill>
                          <a:srgbClr val="FF0000"/>
                        </a:solidFill>
                        <a:latin typeface="Palatino Linotype"/>
                        <a:ea typeface="Palatino Linotype"/>
                        <a:cs typeface="Palatino Linotype"/>
                        <a:sym typeface="Palatino Linotype"/>
                      </a:endParaRPr>
                    </a:p>
                  </a:txBody>
                  <a:tcPr marL="68575" marR="68575" marT="0" marB="0" anchor="ctr"/>
                </a:tc>
                <a:extLst>
                  <a:ext uri="{0D108BD9-81ED-4DB2-BD59-A6C34878D82A}">
                    <a16:rowId xmlns:a16="http://schemas.microsoft.com/office/drawing/2014/main" val="10001"/>
                  </a:ext>
                </a:extLst>
              </a:tr>
              <a:tr h="227350">
                <a:tc>
                  <a:txBody>
                    <a:bodyPr/>
                    <a:lstStyle/>
                    <a:p>
                      <a:pPr marL="0" marR="0" lvl="0" indent="0" algn="ctr" rtl="0">
                        <a:lnSpc>
                          <a:spcPct val="115000"/>
                        </a:lnSpc>
                        <a:spcBef>
                          <a:spcPts val="0"/>
                        </a:spcBef>
                        <a:spcAft>
                          <a:spcPts val="0"/>
                        </a:spcAft>
                        <a:buNone/>
                      </a:pPr>
                      <a:r>
                        <a:rPr lang="en-US" sz="1600" b="0" i="1" u="none" strike="noStrike" cap="none" dirty="0">
                          <a:solidFill>
                            <a:srgbClr val="FF0000"/>
                          </a:solidFill>
                          <a:latin typeface="Times New Roman"/>
                          <a:ea typeface="Times New Roman"/>
                          <a:cs typeface="Times New Roman"/>
                          <a:sym typeface="Times New Roman"/>
                        </a:rPr>
                        <a:t>P</a:t>
                      </a:r>
                      <a:r>
                        <a:rPr lang="en-US" sz="1600" b="0" u="none" strike="noStrike" cap="none" baseline="-25000" dirty="0">
                          <a:solidFill>
                            <a:srgbClr val="FF0000"/>
                          </a:solidFill>
                          <a:latin typeface="Times New Roman"/>
                          <a:ea typeface="Times New Roman"/>
                          <a:cs typeface="Times New Roman"/>
                          <a:sym typeface="Times New Roman"/>
                        </a:rPr>
                        <a:t>10</a:t>
                      </a:r>
                      <a:r>
                        <a:rPr lang="en-US" sz="1600" b="0" u="none" strike="noStrike" cap="none" dirty="0">
                          <a:solidFill>
                            <a:srgbClr val="FF0000"/>
                          </a:solidFill>
                          <a:latin typeface="Times New Roman"/>
                          <a:ea typeface="Times New Roman"/>
                          <a:cs typeface="Times New Roman"/>
                          <a:sym typeface="Times New Roman"/>
                        </a:rPr>
                        <a:t> (-0.17)</a:t>
                      </a:r>
                      <a:endParaRPr sz="1600" b="0" u="none" strike="noStrike" cap="none" dirty="0">
                        <a:solidFill>
                          <a:srgbClr val="FF0000"/>
                        </a:solidFill>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i="1" u="none" strike="noStrike" cap="none" dirty="0">
                          <a:solidFill>
                            <a:srgbClr val="FF0000"/>
                          </a:solidFill>
                          <a:latin typeface="Times New Roman"/>
                          <a:ea typeface="Times New Roman"/>
                          <a:cs typeface="Times New Roman"/>
                          <a:sym typeface="Times New Roman"/>
                        </a:rPr>
                        <a:t>P</a:t>
                      </a:r>
                      <a:r>
                        <a:rPr lang="en-US" sz="1600" b="0" u="none" strike="noStrike" cap="none" baseline="-25000" dirty="0">
                          <a:solidFill>
                            <a:srgbClr val="FF0000"/>
                          </a:solidFill>
                          <a:latin typeface="Times New Roman"/>
                          <a:ea typeface="Times New Roman"/>
                          <a:cs typeface="Times New Roman"/>
                          <a:sym typeface="Times New Roman"/>
                        </a:rPr>
                        <a:t>9</a:t>
                      </a:r>
                      <a:r>
                        <a:rPr lang="en-US" sz="1600" b="0" u="none" strike="noStrike" cap="none" dirty="0">
                          <a:solidFill>
                            <a:srgbClr val="FF0000"/>
                          </a:solidFill>
                          <a:latin typeface="Times New Roman"/>
                          <a:ea typeface="Times New Roman"/>
                          <a:cs typeface="Times New Roman"/>
                          <a:sym typeface="Times New Roman"/>
                        </a:rPr>
                        <a:t> (0.22)</a:t>
                      </a:r>
                      <a:endParaRPr sz="1600" b="0" u="none" strike="noStrike" cap="none" dirty="0">
                        <a:solidFill>
                          <a:srgbClr val="FF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i="1" u="none" strike="noStrike" cap="none" dirty="0">
                          <a:solidFill>
                            <a:srgbClr val="FF0000"/>
                          </a:solidFill>
                          <a:latin typeface="Times New Roman"/>
                          <a:ea typeface="Times New Roman"/>
                          <a:cs typeface="Times New Roman"/>
                          <a:sym typeface="Times New Roman"/>
                        </a:rPr>
                        <a:t>E</a:t>
                      </a:r>
                      <a:r>
                        <a:rPr lang="en-US" sz="1600" b="0" i="1" u="none" strike="noStrike" cap="none" baseline="-25000" dirty="0">
                          <a:solidFill>
                            <a:srgbClr val="FF0000"/>
                          </a:solidFill>
                          <a:latin typeface="Times New Roman"/>
                          <a:ea typeface="Times New Roman"/>
                          <a:cs typeface="Times New Roman"/>
                          <a:sym typeface="Times New Roman"/>
                        </a:rPr>
                        <a:t>LUMO</a:t>
                      </a:r>
                      <a:r>
                        <a:rPr lang="en-US" sz="1600" b="0" u="none" strike="noStrike" cap="none" dirty="0">
                          <a:solidFill>
                            <a:srgbClr val="FF0000"/>
                          </a:solidFill>
                          <a:latin typeface="Times New Roman"/>
                          <a:ea typeface="Times New Roman"/>
                          <a:cs typeface="Times New Roman"/>
                          <a:sym typeface="Times New Roman"/>
                        </a:rPr>
                        <a:t> (0.51)</a:t>
                      </a:r>
                      <a:endParaRPr sz="1600" b="0" u="none" strike="noStrike" cap="none" dirty="0">
                        <a:solidFill>
                          <a:srgbClr val="FF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i="1" u="none" strike="noStrike" cap="none" dirty="0">
                          <a:solidFill>
                            <a:srgbClr val="FF0000"/>
                          </a:solidFill>
                          <a:latin typeface="Times New Roman"/>
                          <a:ea typeface="Times New Roman"/>
                          <a:cs typeface="Times New Roman"/>
                          <a:sym typeface="Times New Roman"/>
                        </a:rPr>
                        <a:t>E</a:t>
                      </a:r>
                      <a:r>
                        <a:rPr lang="en-US" sz="1600" b="0" i="1" u="none" strike="noStrike" cap="none" baseline="-25000" dirty="0">
                          <a:solidFill>
                            <a:srgbClr val="FF0000"/>
                          </a:solidFill>
                          <a:latin typeface="Times New Roman"/>
                          <a:ea typeface="Times New Roman"/>
                          <a:cs typeface="Times New Roman"/>
                          <a:sym typeface="Times New Roman"/>
                        </a:rPr>
                        <a:t>LUMO</a:t>
                      </a:r>
                      <a:r>
                        <a:rPr lang="en-US" sz="1600" b="0" u="none" strike="noStrike" cap="none" dirty="0">
                          <a:solidFill>
                            <a:srgbClr val="FF0000"/>
                          </a:solidFill>
                          <a:latin typeface="Times New Roman"/>
                          <a:ea typeface="Times New Roman"/>
                          <a:cs typeface="Times New Roman"/>
                          <a:sym typeface="Times New Roman"/>
                        </a:rPr>
                        <a:t> (0.57)</a:t>
                      </a:r>
                      <a:endParaRPr sz="1600" b="0" u="none" strike="noStrike" cap="none" dirty="0">
                        <a:solidFill>
                          <a:srgbClr val="FF0000"/>
                        </a:solidFill>
                        <a:latin typeface="Palatino Linotype"/>
                        <a:ea typeface="Palatino Linotype"/>
                        <a:cs typeface="Palatino Linotype"/>
                        <a:sym typeface="Palatino Linotype"/>
                      </a:endParaRPr>
                    </a:p>
                  </a:txBody>
                  <a:tcPr marL="68575" marR="68575" marT="0" marB="0" anchor="ctr"/>
                </a:tc>
                <a:extLst>
                  <a:ext uri="{0D108BD9-81ED-4DB2-BD59-A6C34878D82A}">
                    <a16:rowId xmlns:a16="http://schemas.microsoft.com/office/drawing/2014/main" val="10002"/>
                  </a:ext>
                </a:extLst>
              </a:tr>
              <a:tr h="227350">
                <a:tc>
                  <a:txBody>
                    <a:bodyPr/>
                    <a:lstStyle/>
                    <a:p>
                      <a:pPr marL="0" marR="0" lvl="0" indent="0" algn="ctr" rtl="0">
                        <a:lnSpc>
                          <a:spcPct val="115000"/>
                        </a:lnSpc>
                        <a:spcBef>
                          <a:spcPts val="0"/>
                        </a:spcBef>
                        <a:spcAft>
                          <a:spcPts val="0"/>
                        </a:spcAft>
                        <a:buNone/>
                      </a:pPr>
                      <a:r>
                        <a:rPr lang="en-US" sz="1600" b="0" i="1" u="none" strike="noStrike" cap="none" dirty="0">
                          <a:solidFill>
                            <a:srgbClr val="000000"/>
                          </a:solidFill>
                          <a:latin typeface="Times New Roman"/>
                          <a:ea typeface="Times New Roman"/>
                          <a:cs typeface="Times New Roman"/>
                          <a:sym typeface="Times New Roman"/>
                        </a:rPr>
                        <a:t>P</a:t>
                      </a:r>
                      <a:r>
                        <a:rPr lang="en-US" sz="1600" b="0" u="none" strike="noStrike" cap="none" baseline="-25000" dirty="0">
                          <a:solidFill>
                            <a:srgbClr val="000000"/>
                          </a:solidFill>
                          <a:latin typeface="Times New Roman"/>
                          <a:ea typeface="Times New Roman"/>
                          <a:cs typeface="Times New Roman"/>
                          <a:sym typeface="Times New Roman"/>
                        </a:rPr>
                        <a:t>9</a:t>
                      </a:r>
                      <a:r>
                        <a:rPr lang="en-US" sz="1600" b="0" u="none" strike="noStrike" cap="none" dirty="0">
                          <a:solidFill>
                            <a:srgbClr val="000000"/>
                          </a:solidFill>
                          <a:latin typeface="Times New Roman"/>
                          <a:ea typeface="Times New Roman"/>
                          <a:cs typeface="Times New Roman"/>
                          <a:sym typeface="Times New Roman"/>
                        </a:rPr>
                        <a:t> (-0.16)</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i="1" u="none" strike="noStrike" cap="none" dirty="0">
                          <a:solidFill>
                            <a:srgbClr val="000000"/>
                          </a:solidFill>
                          <a:latin typeface="Times New Roman"/>
                          <a:ea typeface="Times New Roman"/>
                          <a:cs typeface="Times New Roman"/>
                          <a:sym typeface="Times New Roman"/>
                        </a:rPr>
                        <a:t>P</a:t>
                      </a:r>
                      <a:r>
                        <a:rPr lang="en-US" sz="1600" b="0" u="none" strike="noStrike" cap="none" baseline="-25000" dirty="0">
                          <a:solidFill>
                            <a:srgbClr val="000000"/>
                          </a:solidFill>
                          <a:latin typeface="Times New Roman"/>
                          <a:ea typeface="Times New Roman"/>
                          <a:cs typeface="Times New Roman"/>
                          <a:sym typeface="Times New Roman"/>
                        </a:rPr>
                        <a:t>10</a:t>
                      </a:r>
                      <a:r>
                        <a:rPr lang="en-US" sz="1600" b="0" u="none" strike="noStrike" cap="none" dirty="0">
                          <a:solidFill>
                            <a:srgbClr val="000000"/>
                          </a:solidFill>
                          <a:latin typeface="Times New Roman"/>
                          <a:ea typeface="Times New Roman"/>
                          <a:cs typeface="Times New Roman"/>
                          <a:sym typeface="Times New Roman"/>
                        </a:rPr>
                        <a:t> (0.22)</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i="1" u="none" strike="noStrike" cap="none" dirty="0">
                          <a:solidFill>
                            <a:srgbClr val="000000"/>
                          </a:solidFill>
                          <a:latin typeface="Times New Roman"/>
                          <a:ea typeface="Times New Roman"/>
                          <a:cs typeface="Times New Roman"/>
                          <a:sym typeface="Times New Roman"/>
                        </a:rPr>
                        <a:t>E</a:t>
                      </a:r>
                      <a:r>
                        <a:rPr lang="en-US" sz="1600" b="0" i="1" u="none" strike="noStrike" cap="none" baseline="-25000" dirty="0">
                          <a:solidFill>
                            <a:srgbClr val="000000"/>
                          </a:solidFill>
                          <a:latin typeface="Times New Roman"/>
                          <a:ea typeface="Times New Roman"/>
                          <a:cs typeface="Times New Roman"/>
                          <a:sym typeface="Times New Roman"/>
                        </a:rPr>
                        <a:t>LUMO</a:t>
                      </a:r>
                      <a:r>
                        <a:rPr lang="en-US" sz="1600" b="0" u="none" strike="noStrike" cap="none" baseline="-25000" dirty="0">
                          <a:solidFill>
                            <a:srgbClr val="000000"/>
                          </a:solidFill>
                          <a:latin typeface="Times New Roman"/>
                          <a:ea typeface="Times New Roman"/>
                          <a:cs typeface="Times New Roman"/>
                          <a:sym typeface="Times New Roman"/>
                        </a:rPr>
                        <a:t>+1</a:t>
                      </a:r>
                      <a:r>
                        <a:rPr lang="en-US" sz="1600" b="0" u="none" strike="noStrike" cap="none" dirty="0">
                          <a:solidFill>
                            <a:srgbClr val="000000"/>
                          </a:solidFill>
                          <a:latin typeface="Times New Roman"/>
                          <a:ea typeface="Times New Roman"/>
                          <a:cs typeface="Times New Roman"/>
                          <a:sym typeface="Times New Roman"/>
                        </a:rPr>
                        <a:t> (0.35)</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i="1" u="none" strike="noStrike" cap="none" dirty="0">
                          <a:solidFill>
                            <a:srgbClr val="000000"/>
                          </a:solidFill>
                          <a:latin typeface="Times New Roman"/>
                          <a:ea typeface="Times New Roman"/>
                          <a:cs typeface="Times New Roman"/>
                          <a:sym typeface="Times New Roman"/>
                        </a:rPr>
                        <a:t>E</a:t>
                      </a:r>
                      <a:r>
                        <a:rPr lang="en-US" sz="1600" b="0" i="1" u="none" strike="noStrike" cap="none" baseline="-25000" dirty="0">
                          <a:solidFill>
                            <a:srgbClr val="000000"/>
                          </a:solidFill>
                          <a:latin typeface="Times New Roman"/>
                          <a:ea typeface="Times New Roman"/>
                          <a:cs typeface="Times New Roman"/>
                          <a:sym typeface="Times New Roman"/>
                        </a:rPr>
                        <a:t>LUMO</a:t>
                      </a:r>
                      <a:r>
                        <a:rPr lang="en-US" sz="1600" b="0" u="none" strike="noStrike" cap="none" baseline="-25000" dirty="0">
                          <a:solidFill>
                            <a:srgbClr val="000000"/>
                          </a:solidFill>
                          <a:latin typeface="Times New Roman"/>
                          <a:ea typeface="Times New Roman"/>
                          <a:cs typeface="Times New Roman"/>
                          <a:sym typeface="Times New Roman"/>
                        </a:rPr>
                        <a:t>+1</a:t>
                      </a:r>
                      <a:r>
                        <a:rPr lang="en-US" sz="1600" b="0" u="none" strike="noStrike" cap="none" dirty="0">
                          <a:solidFill>
                            <a:srgbClr val="000000"/>
                          </a:solidFill>
                          <a:latin typeface="Times New Roman"/>
                          <a:ea typeface="Times New Roman"/>
                          <a:cs typeface="Times New Roman"/>
                          <a:sym typeface="Times New Roman"/>
                        </a:rPr>
                        <a:t> (0.37)</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extLst>
                  <a:ext uri="{0D108BD9-81ED-4DB2-BD59-A6C34878D82A}">
                    <a16:rowId xmlns:a16="http://schemas.microsoft.com/office/drawing/2014/main" val="10003"/>
                  </a:ext>
                </a:extLst>
              </a:tr>
              <a:tr h="227350">
                <a:tc>
                  <a:txBody>
                    <a:bodyPr/>
                    <a:lstStyle/>
                    <a:p>
                      <a:pPr marL="0" marR="0" lvl="0" indent="0" algn="ctr" rtl="0">
                        <a:lnSpc>
                          <a:spcPct val="115000"/>
                        </a:lnSpc>
                        <a:spcBef>
                          <a:spcPts val="0"/>
                        </a:spcBef>
                        <a:spcAft>
                          <a:spcPts val="0"/>
                        </a:spcAft>
                        <a:buNone/>
                      </a:pPr>
                      <a:r>
                        <a:rPr lang="en-US" sz="1600" b="0" i="1" u="none" strike="noStrike" cap="none" dirty="0">
                          <a:solidFill>
                            <a:srgbClr val="000000"/>
                          </a:solidFill>
                          <a:latin typeface="Times New Roman"/>
                          <a:ea typeface="Times New Roman"/>
                          <a:cs typeface="Times New Roman"/>
                          <a:sym typeface="Times New Roman"/>
                        </a:rPr>
                        <a:t>P</a:t>
                      </a:r>
                      <a:r>
                        <a:rPr lang="en-US" sz="1600" b="0" u="none" strike="noStrike" cap="none" baseline="-25000" dirty="0">
                          <a:solidFill>
                            <a:srgbClr val="000000"/>
                          </a:solidFill>
                          <a:latin typeface="Times New Roman"/>
                          <a:ea typeface="Times New Roman"/>
                          <a:cs typeface="Times New Roman"/>
                          <a:sym typeface="Times New Roman"/>
                        </a:rPr>
                        <a:t>8</a:t>
                      </a:r>
                      <a:r>
                        <a:rPr lang="en-US" sz="1600" b="0" u="none" strike="noStrike" cap="none" dirty="0">
                          <a:solidFill>
                            <a:srgbClr val="000000"/>
                          </a:solidFill>
                          <a:latin typeface="Times New Roman"/>
                          <a:ea typeface="Times New Roman"/>
                          <a:cs typeface="Times New Roman"/>
                          <a:sym typeface="Times New Roman"/>
                        </a:rPr>
                        <a:t> (-0.15)</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i="1" u="none" strike="noStrike" cap="none" dirty="0">
                          <a:solidFill>
                            <a:srgbClr val="000000"/>
                          </a:solidFill>
                          <a:latin typeface="Times New Roman"/>
                          <a:ea typeface="Times New Roman"/>
                          <a:cs typeface="Times New Roman"/>
                          <a:sym typeface="Times New Roman"/>
                        </a:rPr>
                        <a:t>P</a:t>
                      </a:r>
                      <a:r>
                        <a:rPr lang="en-US" sz="1600" b="0" u="none" strike="noStrike" cap="none" baseline="-25000" dirty="0">
                          <a:solidFill>
                            <a:srgbClr val="000000"/>
                          </a:solidFill>
                          <a:latin typeface="Times New Roman"/>
                          <a:ea typeface="Times New Roman"/>
                          <a:cs typeface="Times New Roman"/>
                          <a:sym typeface="Times New Roman"/>
                        </a:rPr>
                        <a:t>8</a:t>
                      </a:r>
                      <a:r>
                        <a:rPr lang="en-US" sz="1600" b="0" u="none" strike="noStrike" cap="none" dirty="0">
                          <a:solidFill>
                            <a:srgbClr val="000000"/>
                          </a:solidFill>
                          <a:latin typeface="Times New Roman"/>
                          <a:ea typeface="Times New Roman"/>
                          <a:cs typeface="Times New Roman"/>
                          <a:sym typeface="Times New Roman"/>
                        </a:rPr>
                        <a:t> (0.21)</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i="1" u="none" strike="noStrike" cap="none" dirty="0">
                          <a:solidFill>
                            <a:srgbClr val="000000"/>
                          </a:solidFill>
                          <a:latin typeface="Times New Roman"/>
                          <a:ea typeface="Times New Roman"/>
                          <a:cs typeface="Times New Roman"/>
                          <a:sym typeface="Times New Roman"/>
                        </a:rPr>
                        <a:t>E</a:t>
                      </a:r>
                      <a:r>
                        <a:rPr lang="en-US" sz="1600" b="0" i="1" u="none" strike="noStrike" cap="none" baseline="-25000" dirty="0">
                          <a:solidFill>
                            <a:srgbClr val="000000"/>
                          </a:solidFill>
                          <a:latin typeface="Times New Roman"/>
                          <a:ea typeface="Times New Roman"/>
                          <a:cs typeface="Times New Roman"/>
                          <a:sym typeface="Times New Roman"/>
                        </a:rPr>
                        <a:t>HOMO</a:t>
                      </a:r>
                      <a:r>
                        <a:rPr lang="en-US" sz="1600" b="0" u="none" strike="noStrike" cap="none" baseline="-25000" dirty="0">
                          <a:solidFill>
                            <a:srgbClr val="000000"/>
                          </a:solidFill>
                          <a:latin typeface="Times New Roman"/>
                          <a:ea typeface="Times New Roman"/>
                          <a:cs typeface="Times New Roman"/>
                          <a:sym typeface="Times New Roman"/>
                        </a:rPr>
                        <a:t>-1</a:t>
                      </a:r>
                      <a:r>
                        <a:rPr lang="en-US" sz="1600" b="0" u="none" strike="noStrike" cap="none" dirty="0">
                          <a:solidFill>
                            <a:srgbClr val="000000"/>
                          </a:solidFill>
                          <a:latin typeface="Times New Roman"/>
                          <a:ea typeface="Times New Roman"/>
                          <a:cs typeface="Times New Roman"/>
                          <a:sym typeface="Times New Roman"/>
                        </a:rPr>
                        <a:t> (0.21)</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i="1" u="none" strike="noStrike" cap="none" dirty="0">
                          <a:solidFill>
                            <a:srgbClr val="000000"/>
                          </a:solidFill>
                          <a:latin typeface="Times New Roman"/>
                          <a:ea typeface="Times New Roman"/>
                          <a:cs typeface="Times New Roman"/>
                          <a:sym typeface="Times New Roman"/>
                        </a:rPr>
                        <a:t>µ</a:t>
                      </a:r>
                      <a:r>
                        <a:rPr lang="en-US" sz="1600" b="0" u="none" strike="noStrike" cap="none" dirty="0">
                          <a:solidFill>
                            <a:srgbClr val="000000"/>
                          </a:solidFill>
                          <a:latin typeface="Times New Roman"/>
                          <a:ea typeface="Times New Roman"/>
                          <a:cs typeface="Times New Roman"/>
                          <a:sym typeface="Times New Roman"/>
                        </a:rPr>
                        <a:t> (-0.13)</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extLst>
                  <a:ext uri="{0D108BD9-81ED-4DB2-BD59-A6C34878D82A}">
                    <a16:rowId xmlns:a16="http://schemas.microsoft.com/office/drawing/2014/main" val="10004"/>
                  </a:ext>
                </a:extLst>
              </a:tr>
              <a:tr h="227350">
                <a:tc>
                  <a:txBody>
                    <a:bodyPr/>
                    <a:lstStyle/>
                    <a:p>
                      <a:pPr marL="0" marR="0" lvl="0" indent="0" algn="ctr" rtl="0">
                        <a:lnSpc>
                          <a:spcPct val="115000"/>
                        </a:lnSpc>
                        <a:spcBef>
                          <a:spcPts val="0"/>
                        </a:spcBef>
                        <a:spcAft>
                          <a:spcPts val="0"/>
                        </a:spcAft>
                        <a:buNone/>
                      </a:pPr>
                      <a:r>
                        <a:rPr lang="en-US" sz="1600" b="0" i="1" u="none" strike="noStrike" cap="none" dirty="0">
                          <a:solidFill>
                            <a:srgbClr val="000000"/>
                          </a:solidFill>
                          <a:latin typeface="Times New Roman"/>
                          <a:ea typeface="Times New Roman"/>
                          <a:cs typeface="Times New Roman"/>
                          <a:sym typeface="Times New Roman"/>
                        </a:rPr>
                        <a:t>P</a:t>
                      </a:r>
                      <a:r>
                        <a:rPr lang="en-US" sz="1600" b="0" u="none" strike="noStrike" cap="none" baseline="-25000" dirty="0">
                          <a:solidFill>
                            <a:srgbClr val="000000"/>
                          </a:solidFill>
                          <a:latin typeface="Times New Roman"/>
                          <a:ea typeface="Times New Roman"/>
                          <a:cs typeface="Times New Roman"/>
                          <a:sym typeface="Times New Roman"/>
                        </a:rPr>
                        <a:t>7</a:t>
                      </a:r>
                      <a:r>
                        <a:rPr lang="en-US" sz="1600" b="0" u="none" strike="noStrike" cap="none" dirty="0">
                          <a:solidFill>
                            <a:srgbClr val="000000"/>
                          </a:solidFill>
                          <a:latin typeface="Times New Roman"/>
                          <a:ea typeface="Times New Roman"/>
                          <a:cs typeface="Times New Roman"/>
                          <a:sym typeface="Times New Roman"/>
                        </a:rPr>
                        <a:t> (-0.13)</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i="1" u="none" strike="noStrike" cap="none" dirty="0">
                          <a:solidFill>
                            <a:srgbClr val="000000"/>
                          </a:solidFill>
                          <a:latin typeface="Times New Roman"/>
                          <a:ea typeface="Times New Roman"/>
                          <a:cs typeface="Times New Roman"/>
                          <a:sym typeface="Times New Roman"/>
                        </a:rPr>
                        <a:t>P</a:t>
                      </a:r>
                      <a:r>
                        <a:rPr lang="en-US" sz="1600" b="0" u="none" strike="noStrike" cap="none" baseline="-25000" dirty="0">
                          <a:solidFill>
                            <a:srgbClr val="000000"/>
                          </a:solidFill>
                          <a:latin typeface="Times New Roman"/>
                          <a:ea typeface="Times New Roman"/>
                          <a:cs typeface="Times New Roman"/>
                          <a:sym typeface="Times New Roman"/>
                        </a:rPr>
                        <a:t>7</a:t>
                      </a:r>
                      <a:r>
                        <a:rPr lang="en-US" sz="1600" b="0" u="none" strike="noStrike" cap="none" dirty="0">
                          <a:solidFill>
                            <a:srgbClr val="000000"/>
                          </a:solidFill>
                          <a:latin typeface="Times New Roman"/>
                          <a:ea typeface="Times New Roman"/>
                          <a:cs typeface="Times New Roman"/>
                          <a:sym typeface="Times New Roman"/>
                        </a:rPr>
                        <a:t> (0.19)</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i="1" u="none" strike="noStrike" cap="none" dirty="0">
                          <a:solidFill>
                            <a:srgbClr val="000000"/>
                          </a:solidFill>
                          <a:latin typeface="Times New Roman"/>
                          <a:ea typeface="Times New Roman"/>
                          <a:cs typeface="Times New Roman"/>
                          <a:sym typeface="Times New Roman"/>
                        </a:rPr>
                        <a:t>µ</a:t>
                      </a:r>
                      <a:r>
                        <a:rPr lang="en-US" sz="1600" b="0" u="none" strike="noStrike" cap="none" dirty="0">
                          <a:solidFill>
                            <a:srgbClr val="000000"/>
                          </a:solidFill>
                          <a:latin typeface="Times New Roman"/>
                          <a:ea typeface="Times New Roman"/>
                          <a:cs typeface="Times New Roman"/>
                          <a:sym typeface="Times New Roman"/>
                        </a:rPr>
                        <a:t> (-0.14)</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i="1" u="none" strike="noStrike" cap="none" dirty="0">
                          <a:solidFill>
                            <a:srgbClr val="000000"/>
                          </a:solidFill>
                          <a:latin typeface="Times New Roman"/>
                          <a:ea typeface="Times New Roman"/>
                          <a:cs typeface="Times New Roman"/>
                          <a:sym typeface="Times New Roman"/>
                        </a:rPr>
                        <a:t>P</a:t>
                      </a:r>
                      <a:r>
                        <a:rPr lang="en-US" sz="1600" b="0" u="none" strike="noStrike" cap="none" baseline="-25000" dirty="0">
                          <a:solidFill>
                            <a:srgbClr val="000000"/>
                          </a:solidFill>
                          <a:latin typeface="Times New Roman"/>
                          <a:ea typeface="Times New Roman"/>
                          <a:cs typeface="Times New Roman"/>
                          <a:sym typeface="Times New Roman"/>
                        </a:rPr>
                        <a:t>10</a:t>
                      </a:r>
                      <a:r>
                        <a:rPr lang="en-US" sz="1600" b="0" u="none" strike="noStrike" cap="none" dirty="0">
                          <a:solidFill>
                            <a:srgbClr val="000000"/>
                          </a:solidFill>
                          <a:latin typeface="Times New Roman"/>
                          <a:ea typeface="Times New Roman"/>
                          <a:cs typeface="Times New Roman"/>
                          <a:sym typeface="Times New Roman"/>
                        </a:rPr>
                        <a:t> (0.12)</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extLst>
                  <a:ext uri="{0D108BD9-81ED-4DB2-BD59-A6C34878D82A}">
                    <a16:rowId xmlns:a16="http://schemas.microsoft.com/office/drawing/2014/main" val="10005"/>
                  </a:ext>
                </a:extLst>
              </a:tr>
              <a:tr h="227350">
                <a:tc>
                  <a:txBody>
                    <a:bodyPr/>
                    <a:lstStyle/>
                    <a:p>
                      <a:pPr marL="0" marR="0" lvl="0" indent="0" algn="ctr" rtl="0">
                        <a:lnSpc>
                          <a:spcPct val="115000"/>
                        </a:lnSpc>
                        <a:spcBef>
                          <a:spcPts val="0"/>
                        </a:spcBef>
                        <a:spcAft>
                          <a:spcPts val="0"/>
                        </a:spcAft>
                        <a:buNone/>
                      </a:pPr>
                      <a:r>
                        <a:rPr lang="en-US" sz="1600" b="0" i="1" u="none" strike="noStrike" cap="none" dirty="0">
                          <a:solidFill>
                            <a:srgbClr val="000000"/>
                          </a:solidFill>
                          <a:latin typeface="Times New Roman"/>
                          <a:ea typeface="Times New Roman"/>
                          <a:cs typeface="Times New Roman"/>
                          <a:sym typeface="Times New Roman"/>
                        </a:rPr>
                        <a:t>P</a:t>
                      </a:r>
                      <a:r>
                        <a:rPr lang="en-US" sz="1600" b="0" u="none" strike="noStrike" cap="none" baseline="-25000" dirty="0">
                          <a:solidFill>
                            <a:srgbClr val="000000"/>
                          </a:solidFill>
                          <a:latin typeface="Times New Roman"/>
                          <a:ea typeface="Times New Roman"/>
                          <a:cs typeface="Times New Roman"/>
                          <a:sym typeface="Times New Roman"/>
                        </a:rPr>
                        <a:t>6</a:t>
                      </a:r>
                      <a:r>
                        <a:rPr lang="en-US" sz="1600" b="0" u="none" strike="noStrike" cap="none" dirty="0">
                          <a:solidFill>
                            <a:srgbClr val="000000"/>
                          </a:solidFill>
                          <a:latin typeface="Times New Roman"/>
                          <a:ea typeface="Times New Roman"/>
                          <a:cs typeface="Times New Roman"/>
                          <a:sym typeface="Times New Roman"/>
                        </a:rPr>
                        <a:t> (-0.11)</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i="1" u="none" strike="noStrike" cap="none" dirty="0">
                          <a:solidFill>
                            <a:srgbClr val="000000"/>
                          </a:solidFill>
                          <a:latin typeface="Times New Roman"/>
                          <a:ea typeface="Times New Roman"/>
                          <a:cs typeface="Times New Roman"/>
                          <a:sym typeface="Times New Roman"/>
                        </a:rPr>
                        <a:t>P</a:t>
                      </a:r>
                      <a:r>
                        <a:rPr lang="en-US" sz="1600" b="0" u="none" strike="noStrike" cap="none" baseline="-25000" dirty="0">
                          <a:solidFill>
                            <a:srgbClr val="000000"/>
                          </a:solidFill>
                          <a:latin typeface="Times New Roman"/>
                          <a:ea typeface="Times New Roman"/>
                          <a:cs typeface="Times New Roman"/>
                          <a:sym typeface="Times New Roman"/>
                        </a:rPr>
                        <a:t>6</a:t>
                      </a:r>
                      <a:r>
                        <a:rPr lang="en-US" sz="1600" b="0" u="none" strike="noStrike" cap="none" dirty="0">
                          <a:solidFill>
                            <a:srgbClr val="000000"/>
                          </a:solidFill>
                          <a:latin typeface="Times New Roman"/>
                          <a:ea typeface="Times New Roman"/>
                          <a:cs typeface="Times New Roman"/>
                          <a:sym typeface="Times New Roman"/>
                        </a:rPr>
                        <a:t> (0.15)</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i="1" u="none" strike="noStrike" cap="none" dirty="0">
                          <a:solidFill>
                            <a:srgbClr val="000000"/>
                          </a:solidFill>
                          <a:latin typeface="Times New Roman"/>
                          <a:ea typeface="Times New Roman"/>
                          <a:cs typeface="Times New Roman"/>
                          <a:sym typeface="Times New Roman"/>
                        </a:rPr>
                        <a:t>P</a:t>
                      </a:r>
                      <a:r>
                        <a:rPr lang="en-US" sz="1600" b="0" u="none" strike="noStrike" cap="none" baseline="-25000" dirty="0">
                          <a:solidFill>
                            <a:srgbClr val="000000"/>
                          </a:solidFill>
                          <a:latin typeface="Times New Roman"/>
                          <a:ea typeface="Times New Roman"/>
                          <a:cs typeface="Times New Roman"/>
                          <a:sym typeface="Times New Roman"/>
                        </a:rPr>
                        <a:t>10</a:t>
                      </a:r>
                      <a:r>
                        <a:rPr lang="en-US" sz="1600" b="0" u="none" strike="noStrike" cap="none" dirty="0">
                          <a:solidFill>
                            <a:srgbClr val="000000"/>
                          </a:solidFill>
                          <a:latin typeface="Times New Roman"/>
                          <a:ea typeface="Times New Roman"/>
                          <a:cs typeface="Times New Roman"/>
                          <a:sym typeface="Times New Roman"/>
                        </a:rPr>
                        <a:t> (0.1)</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i="1" u="none" strike="noStrike" cap="none" dirty="0">
                          <a:solidFill>
                            <a:srgbClr val="000000"/>
                          </a:solidFill>
                          <a:latin typeface="Times New Roman"/>
                          <a:ea typeface="Times New Roman"/>
                          <a:cs typeface="Times New Roman"/>
                          <a:sym typeface="Times New Roman"/>
                        </a:rPr>
                        <a:t>P</a:t>
                      </a:r>
                      <a:r>
                        <a:rPr lang="en-US" sz="1600" b="0" u="none" strike="noStrike" cap="none" baseline="-25000" dirty="0">
                          <a:solidFill>
                            <a:srgbClr val="000000"/>
                          </a:solidFill>
                          <a:latin typeface="Times New Roman"/>
                          <a:ea typeface="Times New Roman"/>
                          <a:cs typeface="Times New Roman"/>
                          <a:sym typeface="Times New Roman"/>
                        </a:rPr>
                        <a:t>9</a:t>
                      </a:r>
                      <a:r>
                        <a:rPr lang="en-US" sz="1600" b="0" u="none" strike="noStrike" cap="none" dirty="0">
                          <a:solidFill>
                            <a:srgbClr val="000000"/>
                          </a:solidFill>
                          <a:latin typeface="Times New Roman"/>
                          <a:ea typeface="Times New Roman"/>
                          <a:cs typeface="Times New Roman"/>
                          <a:sym typeface="Times New Roman"/>
                        </a:rPr>
                        <a:t> (0.1)</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extLst>
                  <a:ext uri="{0D108BD9-81ED-4DB2-BD59-A6C34878D82A}">
                    <a16:rowId xmlns:a16="http://schemas.microsoft.com/office/drawing/2014/main" val="10006"/>
                  </a:ext>
                </a:extLst>
              </a:tr>
              <a:tr h="227350">
                <a:tc>
                  <a:txBody>
                    <a:bodyPr/>
                    <a:lstStyle/>
                    <a:p>
                      <a:pPr marL="0" marR="0" lvl="0" indent="0" algn="ctr" rtl="0">
                        <a:lnSpc>
                          <a:spcPct val="115000"/>
                        </a:lnSpc>
                        <a:spcBef>
                          <a:spcPts val="0"/>
                        </a:spcBef>
                        <a:spcAft>
                          <a:spcPts val="0"/>
                        </a:spcAft>
                        <a:buNone/>
                      </a:pPr>
                      <a:r>
                        <a:rPr lang="en-US" sz="1600" b="0" i="1" u="none" strike="noStrike" cap="none" dirty="0">
                          <a:solidFill>
                            <a:srgbClr val="000000"/>
                          </a:solidFill>
                          <a:latin typeface="Times New Roman"/>
                          <a:ea typeface="Times New Roman"/>
                          <a:cs typeface="Times New Roman"/>
                          <a:sym typeface="Times New Roman"/>
                        </a:rPr>
                        <a:t>E</a:t>
                      </a:r>
                      <a:r>
                        <a:rPr lang="en-US" sz="1600" b="0" i="1" u="none" strike="noStrike" cap="none" baseline="-25000" dirty="0">
                          <a:solidFill>
                            <a:srgbClr val="000000"/>
                          </a:solidFill>
                          <a:latin typeface="Times New Roman"/>
                          <a:ea typeface="Times New Roman"/>
                          <a:cs typeface="Times New Roman"/>
                          <a:sym typeface="Times New Roman"/>
                        </a:rPr>
                        <a:t>LUMO</a:t>
                      </a:r>
                      <a:r>
                        <a:rPr lang="en-US" sz="1600" b="0" u="none" strike="noStrike" cap="none" dirty="0">
                          <a:solidFill>
                            <a:srgbClr val="000000"/>
                          </a:solidFill>
                          <a:latin typeface="Times New Roman"/>
                          <a:ea typeface="Times New Roman"/>
                          <a:cs typeface="Times New Roman"/>
                          <a:sym typeface="Times New Roman"/>
                        </a:rPr>
                        <a:t> (0.11)</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i="1" u="none" strike="noStrike" cap="none" dirty="0">
                          <a:solidFill>
                            <a:srgbClr val="000000"/>
                          </a:solidFill>
                          <a:latin typeface="Times New Roman"/>
                          <a:ea typeface="Times New Roman"/>
                          <a:cs typeface="Times New Roman"/>
                          <a:sym typeface="Times New Roman"/>
                        </a:rPr>
                        <a:t>E</a:t>
                      </a:r>
                      <a:r>
                        <a:rPr lang="en-US" sz="1600" b="0" i="1" u="none" strike="noStrike" cap="none" baseline="-25000" dirty="0">
                          <a:solidFill>
                            <a:srgbClr val="000000"/>
                          </a:solidFill>
                          <a:latin typeface="Times New Roman"/>
                          <a:ea typeface="Times New Roman"/>
                          <a:cs typeface="Times New Roman"/>
                          <a:sym typeface="Times New Roman"/>
                        </a:rPr>
                        <a:t>LUMO</a:t>
                      </a:r>
                      <a:r>
                        <a:rPr lang="en-US" sz="1600" b="0" u="none" strike="noStrike" cap="none" dirty="0">
                          <a:solidFill>
                            <a:srgbClr val="000000"/>
                          </a:solidFill>
                          <a:latin typeface="Times New Roman"/>
                          <a:ea typeface="Times New Roman"/>
                          <a:cs typeface="Times New Roman"/>
                          <a:sym typeface="Times New Roman"/>
                        </a:rPr>
                        <a:t> (-0.13)</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i="1" u="none" strike="noStrike" cap="none" dirty="0">
                          <a:solidFill>
                            <a:srgbClr val="000000"/>
                          </a:solidFill>
                          <a:latin typeface="Times New Roman"/>
                          <a:ea typeface="Times New Roman"/>
                          <a:cs typeface="Times New Roman"/>
                          <a:sym typeface="Times New Roman"/>
                        </a:rPr>
                        <a:t>P</a:t>
                      </a:r>
                      <a:r>
                        <a:rPr lang="en-US" sz="1600" b="0" u="none" strike="noStrike" cap="none" baseline="-25000" dirty="0">
                          <a:solidFill>
                            <a:srgbClr val="000000"/>
                          </a:solidFill>
                          <a:latin typeface="Times New Roman"/>
                          <a:ea typeface="Times New Roman"/>
                          <a:cs typeface="Times New Roman"/>
                          <a:sym typeface="Times New Roman"/>
                        </a:rPr>
                        <a:t>9</a:t>
                      </a:r>
                      <a:r>
                        <a:rPr lang="en-US" sz="1600" b="0" u="none" strike="noStrike" cap="none" dirty="0">
                          <a:solidFill>
                            <a:srgbClr val="000000"/>
                          </a:solidFill>
                          <a:latin typeface="Times New Roman"/>
                          <a:ea typeface="Times New Roman"/>
                          <a:cs typeface="Times New Roman"/>
                          <a:sym typeface="Times New Roman"/>
                        </a:rPr>
                        <a:t> (0.09)</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i="1" u="none" strike="noStrike" cap="none" dirty="0">
                          <a:solidFill>
                            <a:srgbClr val="000000"/>
                          </a:solidFill>
                          <a:latin typeface="Times New Roman"/>
                          <a:ea typeface="Times New Roman"/>
                          <a:cs typeface="Times New Roman"/>
                          <a:sym typeface="Times New Roman"/>
                        </a:rPr>
                        <a:t>P</a:t>
                      </a:r>
                      <a:r>
                        <a:rPr lang="en-US" sz="1600" b="0" u="none" strike="noStrike" cap="none" baseline="-25000" dirty="0">
                          <a:solidFill>
                            <a:srgbClr val="000000"/>
                          </a:solidFill>
                          <a:latin typeface="Times New Roman"/>
                          <a:ea typeface="Times New Roman"/>
                          <a:cs typeface="Times New Roman"/>
                          <a:sym typeface="Times New Roman"/>
                        </a:rPr>
                        <a:t>8</a:t>
                      </a:r>
                      <a:r>
                        <a:rPr lang="en-US" sz="1600" b="0" u="none" strike="noStrike" cap="none" dirty="0">
                          <a:solidFill>
                            <a:srgbClr val="000000"/>
                          </a:solidFill>
                          <a:latin typeface="Times New Roman"/>
                          <a:ea typeface="Times New Roman"/>
                          <a:cs typeface="Times New Roman"/>
                          <a:sym typeface="Times New Roman"/>
                        </a:rPr>
                        <a:t> (0.08)</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extLst>
                  <a:ext uri="{0D108BD9-81ED-4DB2-BD59-A6C34878D82A}">
                    <a16:rowId xmlns:a16="http://schemas.microsoft.com/office/drawing/2014/main" val="10007"/>
                  </a:ext>
                </a:extLst>
              </a:tr>
              <a:tr h="469775">
                <a:tc>
                  <a:txBody>
                    <a:bodyPr/>
                    <a:lstStyle/>
                    <a:p>
                      <a:pPr marL="0" marR="0" lvl="0" indent="0" algn="ctr" rtl="0">
                        <a:lnSpc>
                          <a:spcPct val="115000"/>
                        </a:lnSpc>
                        <a:spcBef>
                          <a:spcPts val="0"/>
                        </a:spcBef>
                        <a:spcAft>
                          <a:spcPts val="0"/>
                        </a:spcAft>
                        <a:buNone/>
                      </a:pPr>
                      <a:r>
                        <a:rPr lang="en-US" sz="1600" b="0" i="1" u="none" strike="noStrike" cap="none" dirty="0">
                          <a:solidFill>
                            <a:srgbClr val="000000"/>
                          </a:solidFill>
                          <a:latin typeface="Times New Roman"/>
                          <a:ea typeface="Times New Roman"/>
                          <a:cs typeface="Times New Roman"/>
                          <a:sym typeface="Times New Roman"/>
                        </a:rPr>
                        <a:t>P</a:t>
                      </a:r>
                      <a:r>
                        <a:rPr lang="en-US" sz="1600" b="0" u="none" strike="noStrike" cap="none" baseline="-25000" dirty="0">
                          <a:solidFill>
                            <a:srgbClr val="000000"/>
                          </a:solidFill>
                          <a:latin typeface="Times New Roman"/>
                          <a:ea typeface="Times New Roman"/>
                          <a:cs typeface="Times New Roman"/>
                          <a:sym typeface="Times New Roman"/>
                        </a:rPr>
                        <a:t>5</a:t>
                      </a:r>
                      <a:r>
                        <a:rPr lang="en-US" sz="1600" b="0" u="none" strike="noStrike" cap="none" dirty="0">
                          <a:solidFill>
                            <a:srgbClr val="000000"/>
                          </a:solidFill>
                          <a:latin typeface="Times New Roman"/>
                          <a:ea typeface="Times New Roman"/>
                          <a:cs typeface="Times New Roman"/>
                          <a:sym typeface="Times New Roman"/>
                        </a:rPr>
                        <a:t> (-0.09)</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i="1" u="none" strike="noStrike" cap="none" dirty="0">
                          <a:solidFill>
                            <a:srgbClr val="000000"/>
                          </a:solidFill>
                          <a:latin typeface="Times New Roman"/>
                          <a:ea typeface="Times New Roman"/>
                          <a:cs typeface="Times New Roman"/>
                          <a:sym typeface="Times New Roman"/>
                        </a:rPr>
                        <a:t>P</a:t>
                      </a:r>
                      <a:r>
                        <a:rPr lang="en-US" sz="1600" b="0" u="none" strike="noStrike" cap="none" baseline="-25000" dirty="0">
                          <a:solidFill>
                            <a:srgbClr val="000000"/>
                          </a:solidFill>
                          <a:latin typeface="Times New Roman"/>
                          <a:ea typeface="Times New Roman"/>
                          <a:cs typeface="Times New Roman"/>
                          <a:sym typeface="Times New Roman"/>
                        </a:rPr>
                        <a:t>5</a:t>
                      </a:r>
                      <a:r>
                        <a:rPr lang="en-US" sz="1600" b="0" u="none" strike="noStrike" cap="none" dirty="0">
                          <a:solidFill>
                            <a:srgbClr val="000000"/>
                          </a:solidFill>
                          <a:latin typeface="Times New Roman"/>
                          <a:ea typeface="Times New Roman"/>
                          <a:cs typeface="Times New Roman"/>
                          <a:sym typeface="Times New Roman"/>
                        </a:rPr>
                        <a:t> (0.13)</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i="1" u="none" strike="noStrike" cap="none" dirty="0">
                          <a:solidFill>
                            <a:srgbClr val="000000"/>
                          </a:solidFill>
                          <a:latin typeface="Times New Roman"/>
                          <a:ea typeface="Times New Roman"/>
                          <a:cs typeface="Times New Roman"/>
                          <a:sym typeface="Times New Roman"/>
                        </a:rPr>
                        <a:t>P</a:t>
                      </a:r>
                      <a:r>
                        <a:rPr lang="en-US" sz="1600" b="0" u="none" strike="noStrike" cap="none" baseline="-25000" dirty="0">
                          <a:solidFill>
                            <a:srgbClr val="000000"/>
                          </a:solidFill>
                          <a:latin typeface="Times New Roman"/>
                          <a:ea typeface="Times New Roman"/>
                          <a:cs typeface="Times New Roman"/>
                          <a:sym typeface="Times New Roman"/>
                        </a:rPr>
                        <a:t>8</a:t>
                      </a:r>
                      <a:r>
                        <a:rPr lang="en-US" sz="1600" b="0" u="none" strike="noStrike" cap="none" dirty="0">
                          <a:solidFill>
                            <a:srgbClr val="000000"/>
                          </a:solidFill>
                          <a:latin typeface="Times New Roman"/>
                          <a:ea typeface="Times New Roman"/>
                          <a:cs typeface="Times New Roman"/>
                          <a:sym typeface="Times New Roman"/>
                        </a:rPr>
                        <a:t> (0.04)</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i="1" u="none" strike="noStrike" cap="none" dirty="0">
                          <a:solidFill>
                            <a:srgbClr val="000000"/>
                          </a:solidFill>
                          <a:latin typeface="Times New Roman"/>
                          <a:ea typeface="Times New Roman"/>
                          <a:cs typeface="Times New Roman"/>
                          <a:sym typeface="Times New Roman"/>
                        </a:rPr>
                        <a:t>E</a:t>
                      </a:r>
                      <a:r>
                        <a:rPr lang="en-US" sz="1600" b="0" i="1" u="none" strike="noStrike" cap="none" baseline="-25000" dirty="0">
                          <a:solidFill>
                            <a:srgbClr val="000000"/>
                          </a:solidFill>
                          <a:latin typeface="Times New Roman"/>
                          <a:ea typeface="Times New Roman"/>
                          <a:cs typeface="Times New Roman"/>
                          <a:sym typeface="Times New Roman"/>
                        </a:rPr>
                        <a:t>HOMO</a:t>
                      </a:r>
                      <a:r>
                        <a:rPr lang="en-US" sz="1600" b="0" u="none" strike="noStrike" cap="none" baseline="-25000" dirty="0">
                          <a:solidFill>
                            <a:srgbClr val="000000"/>
                          </a:solidFill>
                          <a:latin typeface="Times New Roman"/>
                          <a:ea typeface="Times New Roman"/>
                          <a:cs typeface="Times New Roman"/>
                          <a:sym typeface="Times New Roman"/>
                        </a:rPr>
                        <a:t>-1</a:t>
                      </a:r>
                      <a:r>
                        <a:rPr lang="en-US" sz="1600" b="0" u="none" strike="noStrike" cap="none" dirty="0">
                          <a:solidFill>
                            <a:srgbClr val="000000"/>
                          </a:solidFill>
                          <a:latin typeface="Times New Roman"/>
                          <a:ea typeface="Times New Roman"/>
                          <a:cs typeface="Times New Roman"/>
                          <a:sym typeface="Times New Roman"/>
                        </a:rPr>
                        <a:t> (-0.06)</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extLst>
                  <a:ext uri="{0D108BD9-81ED-4DB2-BD59-A6C34878D82A}">
                    <a16:rowId xmlns:a16="http://schemas.microsoft.com/office/drawing/2014/main" val="10008"/>
                  </a:ext>
                </a:extLst>
              </a:tr>
              <a:tr h="227350">
                <a:tc>
                  <a:txBody>
                    <a:bodyPr/>
                    <a:lstStyle/>
                    <a:p>
                      <a:pPr marL="0" marR="0" lvl="0" indent="0" algn="ctr" rtl="0">
                        <a:lnSpc>
                          <a:spcPct val="115000"/>
                        </a:lnSpc>
                        <a:spcBef>
                          <a:spcPts val="0"/>
                        </a:spcBef>
                        <a:spcAft>
                          <a:spcPts val="0"/>
                        </a:spcAft>
                        <a:buNone/>
                      </a:pPr>
                      <a:r>
                        <a:rPr lang="en-US" sz="1600" b="0" i="1" u="none" strike="noStrike" cap="none" dirty="0">
                          <a:solidFill>
                            <a:srgbClr val="000000"/>
                          </a:solidFill>
                          <a:latin typeface="Times New Roman"/>
                          <a:ea typeface="Times New Roman"/>
                          <a:cs typeface="Times New Roman"/>
                          <a:sym typeface="Times New Roman"/>
                        </a:rPr>
                        <a:t>E</a:t>
                      </a:r>
                      <a:r>
                        <a:rPr lang="en-US" sz="1600" b="0" i="1" u="none" strike="noStrike" cap="none" baseline="-25000" dirty="0">
                          <a:solidFill>
                            <a:srgbClr val="000000"/>
                          </a:solidFill>
                          <a:latin typeface="Times New Roman"/>
                          <a:ea typeface="Times New Roman"/>
                          <a:cs typeface="Times New Roman"/>
                          <a:sym typeface="Times New Roman"/>
                        </a:rPr>
                        <a:t>LUMO</a:t>
                      </a:r>
                      <a:r>
                        <a:rPr lang="en-US" sz="1600" b="0" u="none" strike="noStrike" cap="none" baseline="-25000" dirty="0">
                          <a:solidFill>
                            <a:srgbClr val="000000"/>
                          </a:solidFill>
                          <a:latin typeface="Times New Roman"/>
                          <a:ea typeface="Times New Roman"/>
                          <a:cs typeface="Times New Roman"/>
                          <a:sym typeface="Times New Roman"/>
                        </a:rPr>
                        <a:t>+1</a:t>
                      </a:r>
                      <a:r>
                        <a:rPr lang="en-US" sz="1600" b="0" u="none" strike="noStrike" cap="none" dirty="0">
                          <a:solidFill>
                            <a:srgbClr val="000000"/>
                          </a:solidFill>
                          <a:latin typeface="Times New Roman"/>
                          <a:ea typeface="Times New Roman"/>
                          <a:cs typeface="Times New Roman"/>
                          <a:sym typeface="Times New Roman"/>
                        </a:rPr>
                        <a:t> (-0.08)</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u="none" strike="noStrike" cap="none" dirty="0">
                          <a:solidFill>
                            <a:srgbClr val="000000"/>
                          </a:solidFill>
                          <a:latin typeface="Times New Roman"/>
                          <a:ea typeface="Times New Roman"/>
                          <a:cs typeface="Times New Roman"/>
                          <a:sym typeface="Times New Roman"/>
                        </a:rPr>
                        <a:t>SPC</a:t>
                      </a:r>
                      <a:r>
                        <a:rPr lang="en-US" sz="1600" b="0" u="none" strike="noStrike" cap="none" baseline="-25000" dirty="0">
                          <a:solidFill>
                            <a:srgbClr val="000000"/>
                          </a:solidFill>
                          <a:latin typeface="Times New Roman"/>
                          <a:ea typeface="Times New Roman"/>
                          <a:cs typeface="Times New Roman"/>
                          <a:sym typeface="Times New Roman"/>
                        </a:rPr>
                        <a:t>6</a:t>
                      </a:r>
                      <a:r>
                        <a:rPr lang="en-US" sz="1600" b="0" u="none" strike="noStrike" cap="none" dirty="0">
                          <a:solidFill>
                            <a:srgbClr val="000000"/>
                          </a:solidFill>
                          <a:latin typeface="Times New Roman"/>
                          <a:ea typeface="Times New Roman"/>
                          <a:cs typeface="Times New Roman"/>
                          <a:sym typeface="Times New Roman"/>
                        </a:rPr>
                        <a:t> (0.13)</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u="none" strike="noStrike" cap="none" dirty="0">
                          <a:solidFill>
                            <a:srgbClr val="000000"/>
                          </a:solidFill>
                          <a:latin typeface="Times New Roman"/>
                          <a:ea typeface="Times New Roman"/>
                          <a:cs typeface="Times New Roman"/>
                          <a:sym typeface="Times New Roman"/>
                        </a:rPr>
                        <a:t>CIC</a:t>
                      </a:r>
                      <a:r>
                        <a:rPr lang="en-US" sz="1600" b="0" u="none" strike="noStrike" cap="none" baseline="-25000" dirty="0">
                          <a:solidFill>
                            <a:srgbClr val="000000"/>
                          </a:solidFill>
                          <a:latin typeface="Times New Roman"/>
                          <a:ea typeface="Times New Roman"/>
                          <a:cs typeface="Times New Roman"/>
                          <a:sym typeface="Times New Roman"/>
                        </a:rPr>
                        <a:t>4</a:t>
                      </a:r>
                      <a:r>
                        <a:rPr lang="en-US" sz="1600" b="0" u="none" strike="noStrike" cap="none" dirty="0">
                          <a:solidFill>
                            <a:srgbClr val="000000"/>
                          </a:solidFill>
                          <a:latin typeface="Times New Roman"/>
                          <a:ea typeface="Times New Roman"/>
                          <a:cs typeface="Times New Roman"/>
                          <a:sym typeface="Times New Roman"/>
                        </a:rPr>
                        <a:t> (0.04)</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u="none" strike="noStrike" cap="none" dirty="0">
                          <a:solidFill>
                            <a:srgbClr val="000000"/>
                          </a:solidFill>
                          <a:latin typeface="Times New Roman"/>
                          <a:ea typeface="Times New Roman"/>
                          <a:cs typeface="Times New Roman"/>
                          <a:sym typeface="Times New Roman"/>
                        </a:rPr>
                        <a:t>CIC</a:t>
                      </a:r>
                      <a:r>
                        <a:rPr lang="en-US" sz="1600" b="0" u="none" strike="noStrike" cap="none" baseline="-25000" dirty="0">
                          <a:solidFill>
                            <a:srgbClr val="000000"/>
                          </a:solidFill>
                          <a:latin typeface="Times New Roman"/>
                          <a:ea typeface="Times New Roman"/>
                          <a:cs typeface="Times New Roman"/>
                          <a:sym typeface="Times New Roman"/>
                        </a:rPr>
                        <a:t>2</a:t>
                      </a:r>
                      <a:r>
                        <a:rPr lang="en-US" sz="1600" b="0" u="none" strike="noStrike" cap="none" dirty="0">
                          <a:solidFill>
                            <a:srgbClr val="000000"/>
                          </a:solidFill>
                          <a:latin typeface="Times New Roman"/>
                          <a:ea typeface="Times New Roman"/>
                          <a:cs typeface="Times New Roman"/>
                          <a:sym typeface="Times New Roman"/>
                        </a:rPr>
                        <a:t> (0.04)</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extLst>
                  <a:ext uri="{0D108BD9-81ED-4DB2-BD59-A6C34878D82A}">
                    <a16:rowId xmlns:a16="http://schemas.microsoft.com/office/drawing/2014/main" val="10009"/>
                  </a:ext>
                </a:extLst>
              </a:tr>
              <a:tr h="227350">
                <a:tc>
                  <a:txBody>
                    <a:bodyPr/>
                    <a:lstStyle/>
                    <a:p>
                      <a:pPr marL="0" marR="0" lvl="0" indent="0" algn="ctr" rtl="0">
                        <a:lnSpc>
                          <a:spcPct val="115000"/>
                        </a:lnSpc>
                        <a:spcBef>
                          <a:spcPts val="0"/>
                        </a:spcBef>
                        <a:spcAft>
                          <a:spcPts val="0"/>
                        </a:spcAft>
                        <a:buNone/>
                      </a:pPr>
                      <a:r>
                        <a:rPr lang="en-US" sz="1600" b="0" i="1" u="none" strike="noStrike" cap="none" dirty="0">
                          <a:solidFill>
                            <a:srgbClr val="000000"/>
                          </a:solidFill>
                          <a:latin typeface="Times New Roman"/>
                          <a:ea typeface="Times New Roman"/>
                          <a:cs typeface="Times New Roman"/>
                          <a:sym typeface="Times New Roman"/>
                        </a:rPr>
                        <a:t>P</a:t>
                      </a:r>
                      <a:r>
                        <a:rPr lang="en-US" sz="1600" b="0" u="none" strike="noStrike" cap="none" baseline="-25000" dirty="0">
                          <a:solidFill>
                            <a:srgbClr val="000000"/>
                          </a:solidFill>
                          <a:latin typeface="Times New Roman"/>
                          <a:ea typeface="Times New Roman"/>
                          <a:cs typeface="Times New Roman"/>
                          <a:sym typeface="Times New Roman"/>
                        </a:rPr>
                        <a:t>4</a:t>
                      </a:r>
                      <a:r>
                        <a:rPr lang="en-US" sz="1600" b="0" u="none" strike="noStrike" cap="none" dirty="0">
                          <a:solidFill>
                            <a:srgbClr val="000000"/>
                          </a:solidFill>
                          <a:latin typeface="Times New Roman"/>
                          <a:ea typeface="Times New Roman"/>
                          <a:cs typeface="Times New Roman"/>
                          <a:sym typeface="Times New Roman"/>
                        </a:rPr>
                        <a:t> (-0.07)</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u="none" strike="noStrike" cap="none" dirty="0">
                          <a:solidFill>
                            <a:srgbClr val="000000"/>
                          </a:solidFill>
                          <a:latin typeface="Times New Roman"/>
                          <a:ea typeface="Times New Roman"/>
                          <a:cs typeface="Times New Roman"/>
                          <a:sym typeface="Times New Roman"/>
                        </a:rPr>
                        <a:t>AZS</a:t>
                      </a:r>
                      <a:r>
                        <a:rPr lang="en-US" sz="1600" b="0" u="none" strike="noStrike" cap="none" baseline="-25000" dirty="0">
                          <a:solidFill>
                            <a:srgbClr val="000000"/>
                          </a:solidFill>
                          <a:latin typeface="Times New Roman"/>
                          <a:ea typeface="Times New Roman"/>
                          <a:cs typeface="Times New Roman"/>
                          <a:sym typeface="Times New Roman"/>
                        </a:rPr>
                        <a:t>2</a:t>
                      </a:r>
                      <a:r>
                        <a:rPr lang="en-US" sz="1600" b="0" u="none" strike="noStrike" cap="none" dirty="0">
                          <a:solidFill>
                            <a:srgbClr val="000000"/>
                          </a:solidFill>
                          <a:latin typeface="Times New Roman"/>
                          <a:ea typeface="Times New Roman"/>
                          <a:cs typeface="Times New Roman"/>
                          <a:sym typeface="Times New Roman"/>
                        </a:rPr>
                        <a:t> (0.13)</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i="1" u="none" strike="noStrike" cap="none" baseline="30000" dirty="0">
                          <a:latin typeface="Times New Roman"/>
                          <a:ea typeface="Times New Roman"/>
                          <a:cs typeface="Times New Roman"/>
                          <a:sym typeface="Times New Roman"/>
                        </a:rPr>
                        <a:t>5</a:t>
                      </a:r>
                      <a:r>
                        <a:rPr lang="en-US" sz="1600" b="0" i="1" u="none" strike="noStrike" cap="none" dirty="0">
                          <a:latin typeface="Times New Roman"/>
                          <a:ea typeface="Times New Roman"/>
                          <a:cs typeface="Times New Roman"/>
                          <a:sym typeface="Times New Roman"/>
                        </a:rPr>
                        <a:t>χ</a:t>
                      </a:r>
                      <a:r>
                        <a:rPr lang="en-US" sz="1600" b="0" i="1" u="none" strike="noStrike" cap="none" baseline="30000" dirty="0">
                          <a:latin typeface="Times New Roman"/>
                          <a:ea typeface="Times New Roman"/>
                          <a:cs typeface="Times New Roman"/>
                          <a:sym typeface="Times New Roman"/>
                        </a:rPr>
                        <a:t>b</a:t>
                      </a:r>
                      <a:r>
                        <a:rPr lang="en-US" sz="1600" b="0" u="none" strike="noStrike" cap="none" dirty="0">
                          <a:latin typeface="Times New Roman"/>
                          <a:ea typeface="Times New Roman"/>
                          <a:cs typeface="Times New Roman"/>
                          <a:sym typeface="Times New Roman"/>
                        </a:rPr>
                        <a:t> (0.04)</a:t>
                      </a:r>
                      <a:endParaRPr sz="1600" b="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600" b="0" u="none" strike="noStrike" cap="none" dirty="0">
                          <a:solidFill>
                            <a:srgbClr val="000000"/>
                          </a:solidFill>
                          <a:latin typeface="Times New Roman"/>
                          <a:ea typeface="Times New Roman"/>
                          <a:cs typeface="Times New Roman"/>
                          <a:sym typeface="Times New Roman"/>
                        </a:rPr>
                        <a:t>CIC</a:t>
                      </a:r>
                      <a:r>
                        <a:rPr lang="en-US" sz="1600" b="0" u="none" strike="noStrike" cap="none" baseline="-25000" dirty="0">
                          <a:solidFill>
                            <a:srgbClr val="000000"/>
                          </a:solidFill>
                          <a:latin typeface="Times New Roman"/>
                          <a:ea typeface="Times New Roman"/>
                          <a:cs typeface="Times New Roman"/>
                          <a:sym typeface="Times New Roman"/>
                        </a:rPr>
                        <a:t>3</a:t>
                      </a:r>
                      <a:r>
                        <a:rPr lang="en-US" sz="1600" b="0" u="none" strike="noStrike" cap="none" dirty="0">
                          <a:solidFill>
                            <a:srgbClr val="000000"/>
                          </a:solidFill>
                          <a:latin typeface="Times New Roman"/>
                          <a:ea typeface="Times New Roman"/>
                          <a:cs typeface="Times New Roman"/>
                          <a:sym typeface="Times New Roman"/>
                        </a:rPr>
                        <a:t> (0.04)</a:t>
                      </a:r>
                      <a:endParaRPr sz="1600" b="0" u="none" strike="noStrike" cap="none" dirty="0">
                        <a:solidFill>
                          <a:srgbClr val="000000"/>
                        </a:solidFill>
                        <a:latin typeface="Palatino Linotype"/>
                        <a:ea typeface="Palatino Linotype"/>
                        <a:cs typeface="Palatino Linotype"/>
                        <a:sym typeface="Palatino Linotype"/>
                      </a:endParaRPr>
                    </a:p>
                  </a:txBody>
                  <a:tcPr marL="68575" marR="68575" marT="0" marB="0" anchor="ctr"/>
                </a:tc>
                <a:extLst>
                  <a:ext uri="{0D108BD9-81ED-4DB2-BD59-A6C34878D82A}">
                    <a16:rowId xmlns:a16="http://schemas.microsoft.com/office/drawing/2014/main" val="10010"/>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Shape 1219"/>
          <p:cNvSpPr txBox="1">
            <a:spLocks noGrp="1"/>
          </p:cNvSpPr>
          <p:nvPr>
            <p:ph type="title"/>
          </p:nvPr>
        </p:nvSpPr>
        <p:spPr>
          <a:xfrm>
            <a:off x="685800" y="152400"/>
            <a:ext cx="7772400" cy="1981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0" i="0" u="none" strike="noStrike" cap="none" dirty="0">
                <a:solidFill>
                  <a:schemeClr val="dk2"/>
                </a:solidFill>
                <a:latin typeface="Times New Roman"/>
                <a:ea typeface="Times New Roman"/>
                <a:cs typeface="Times New Roman"/>
                <a:sym typeface="Times New Roman"/>
              </a:rPr>
              <a:t>PCA results with Combined set of descriptors: 95 amines</a:t>
            </a:r>
            <a:endParaRPr dirty="0"/>
          </a:p>
        </p:txBody>
      </p:sp>
      <p:graphicFrame>
        <p:nvGraphicFramePr>
          <p:cNvPr id="1220" name="Shape 1220"/>
          <p:cNvGraphicFramePr/>
          <p:nvPr/>
        </p:nvGraphicFramePr>
        <p:xfrm>
          <a:off x="838200" y="2133600"/>
          <a:ext cx="7467600" cy="2614138"/>
        </p:xfrm>
        <a:graphic>
          <a:graphicData uri="http://schemas.openxmlformats.org/drawingml/2006/table">
            <a:tbl>
              <a:tblPr firstRow="1" firstCol="1" bandRow="1">
                <a:noFill/>
                <a:tableStyleId>{C2558065-0A9A-4A30-A88C-4C29CE66C779}</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gridCol w="1905000">
                  <a:extLst>
                    <a:ext uri="{9D8B030D-6E8A-4147-A177-3AD203B41FA5}">
                      <a16:colId xmlns:a16="http://schemas.microsoft.com/office/drawing/2014/main" val="20003"/>
                    </a:ext>
                  </a:extLst>
                </a:gridCol>
              </a:tblGrid>
              <a:tr h="227350">
                <a:tc>
                  <a:txBody>
                    <a:bodyPr/>
                    <a:lstStyle/>
                    <a:p>
                      <a:pPr marL="0" marR="0" lvl="0" indent="0" algn="ctr" rtl="0">
                        <a:lnSpc>
                          <a:spcPct val="115000"/>
                        </a:lnSpc>
                        <a:spcBef>
                          <a:spcPts val="0"/>
                        </a:spcBef>
                        <a:spcAft>
                          <a:spcPts val="0"/>
                        </a:spcAft>
                        <a:buNone/>
                      </a:pPr>
                      <a:r>
                        <a:rPr lang="en-US" sz="1600" u="none" strike="noStrike" cap="none" dirty="0"/>
                        <a:t>PC1 (12.5%)</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PC2 (10.3%)</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PC3 (7.1%)</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PC4 (6.9%)</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extLst>
                  <a:ext uri="{0D108BD9-81ED-4DB2-BD59-A6C34878D82A}">
                    <a16:rowId xmlns:a16="http://schemas.microsoft.com/office/drawing/2014/main" val="10000"/>
                  </a:ext>
                </a:extLst>
              </a:tr>
              <a:tr h="227350">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E_ele (0.69)</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E_ele (-0.42)</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E_ele (-0.35)</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E_vdw (-0.73)</a:t>
                      </a:r>
                      <a:endParaRPr sz="1400" b="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1"/>
                  </a:ext>
                </a:extLst>
              </a:tr>
              <a:tr h="227350">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vsurf_EWmin1 (-0.43)</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vsurf_EWmin1 (-0.27)</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vsurf_EWmin1 (-0.33)</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E_nb (-0.48)</a:t>
                      </a:r>
                      <a:endParaRPr sz="1400" b="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2"/>
                  </a:ext>
                </a:extLst>
              </a:tr>
              <a:tr h="227350">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vsurf_EWmin2 (-0.4)</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vsurf_EWmin2 (-0.25)</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E_vdw (-0.31)</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E_ele (0.34)</a:t>
                      </a:r>
                      <a:endParaRPr sz="1400" b="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3"/>
                  </a:ext>
                </a:extLst>
              </a:tr>
              <a:tr h="227350">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vsurf_EWmin3 (-0.3)</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vsurf_DW13 (-0.21)</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vsurf_EWmin2 (-0.31)</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vsurf_EWmin1 (0.19)</a:t>
                      </a:r>
                      <a:endParaRPr sz="1400" b="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4"/>
                  </a:ext>
                </a:extLst>
              </a:tr>
              <a:tr h="227350">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vsurf_DW13 (-0.17)</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vsurf_EWmin3 (-0.18)</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E_nb (-0.27)</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vsurf_EWmin2 (0.18)</a:t>
                      </a:r>
                      <a:endParaRPr sz="1400" b="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5"/>
                  </a:ext>
                </a:extLst>
              </a:tr>
              <a:tr h="227350">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E_nb (0.11)</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E_nb (-0.17)</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vsurf_EWmin3 (-0.23)</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vsurf_DW13 (-0.14)</a:t>
                      </a:r>
                      <a:endParaRPr sz="1400" b="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6"/>
                  </a:ext>
                </a:extLst>
              </a:tr>
              <a:tr h="227350">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vsurf_HB6 (0.08)</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E_vdw (-0.17)</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vsurf_DW13  (0.21)</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vsurf_EWmin3 (0.13)</a:t>
                      </a:r>
                      <a:endParaRPr sz="1400" b="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7"/>
                  </a:ext>
                </a:extLst>
              </a:tr>
              <a:tr h="279175">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vsurf_W6 (0.08)</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DN2Z2 (0.16)</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1" u="none" strike="noStrike" cap="none" dirty="0">
                          <a:latin typeface="Times New Roman"/>
                          <a:ea typeface="Times New Roman"/>
                          <a:cs typeface="Times New Roman"/>
                          <a:sym typeface="Times New Roman"/>
                        </a:rPr>
                        <a:t>DN2Z2 (-0.16)</a:t>
                      </a:r>
                      <a:endParaRPr sz="14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GCUT_SlogP_0 (0.06)</a:t>
                      </a:r>
                      <a:endParaRPr sz="1400" b="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8"/>
                  </a:ext>
                </a:extLst>
              </a:tr>
              <a:tr h="227350">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vsurf_HL2 (0.06)</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SlogP_VSA9 (0.13)</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GCUT_SMR_0 (–0.11)</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GCUT_SMR_0 (0.06)</a:t>
                      </a:r>
                      <a:endParaRPr sz="1400" b="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9"/>
                  </a:ext>
                </a:extLst>
              </a:tr>
              <a:tr h="227350">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vsurf_CW6 (0.06)</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1" u="none" strike="noStrike" cap="none" dirty="0">
                          <a:latin typeface="Times New Roman"/>
                          <a:ea typeface="Times New Roman"/>
                          <a:cs typeface="Times New Roman"/>
                          <a:sym typeface="Times New Roman"/>
                        </a:rPr>
                        <a:t>ASZ2 (0.12)</a:t>
                      </a:r>
                      <a:endParaRPr sz="14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1" u="none" strike="noStrike" cap="none" dirty="0">
                          <a:latin typeface="Times New Roman"/>
                          <a:ea typeface="Times New Roman"/>
                          <a:cs typeface="Times New Roman"/>
                          <a:sym typeface="Times New Roman"/>
                        </a:rPr>
                        <a:t>ASZ2  (-0.1)</a:t>
                      </a:r>
                      <a:endParaRPr sz="14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1" u="none" strike="noStrike" cap="none" dirty="0">
                          <a:latin typeface="Times New Roman"/>
                          <a:ea typeface="Times New Roman"/>
                          <a:cs typeface="Times New Roman"/>
                          <a:sym typeface="Times New Roman"/>
                        </a:rPr>
                        <a:t>DN2Z2 (0.04)</a:t>
                      </a:r>
                      <a:endParaRPr sz="1400" b="1"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10"/>
                  </a:ext>
                </a:extLst>
              </a:tr>
            </a:tbl>
          </a:graphicData>
        </a:graphic>
      </p:graphicFrame>
      <p:sp>
        <p:nvSpPr>
          <p:cNvPr id="1221" name="Shape 1221"/>
          <p:cNvSpPr/>
          <p:nvPr/>
        </p:nvSpPr>
        <p:spPr>
          <a:xfrm>
            <a:off x="837398" y="4876800"/>
            <a:ext cx="2624949" cy="374077"/>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800" dirty="0">
                <a:solidFill>
                  <a:schemeClr val="dk1"/>
                </a:solidFill>
                <a:latin typeface="Times New Roman"/>
                <a:ea typeface="Times New Roman"/>
                <a:cs typeface="Times New Roman"/>
                <a:sym typeface="Times New Roman"/>
              </a:rPr>
              <a:t>Bold = </a:t>
            </a:r>
            <a:r>
              <a:rPr lang="en-US" sz="1800" b="1" dirty="0">
                <a:solidFill>
                  <a:schemeClr val="dk1"/>
                </a:solidFill>
                <a:latin typeface="Times New Roman"/>
                <a:ea typeface="Times New Roman"/>
                <a:cs typeface="Times New Roman"/>
                <a:sym typeface="Times New Roman"/>
              </a:rPr>
              <a:t>Triplet</a:t>
            </a:r>
            <a:r>
              <a:rPr lang="en-US" sz="1800" dirty="0">
                <a:solidFill>
                  <a:schemeClr val="dk1"/>
                </a:solidFill>
                <a:latin typeface="Times New Roman"/>
                <a:ea typeface="Times New Roman"/>
                <a:cs typeface="Times New Roman"/>
                <a:sym typeface="Times New Roman"/>
              </a:rPr>
              <a:t> descriptors</a:t>
            </a:r>
            <a:endParaRPr sz="1600" dirty="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Shape 1226"/>
          <p:cNvSpPr txBox="1">
            <a:spLocks noGrp="1"/>
          </p:cNvSpPr>
          <p:nvPr>
            <p:ph type="title"/>
          </p:nvPr>
        </p:nvSpPr>
        <p:spPr>
          <a:xfrm>
            <a:off x="685800" y="152400"/>
            <a:ext cx="7772400" cy="1981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0" i="0" u="none" strike="noStrike" cap="none" dirty="0">
                <a:solidFill>
                  <a:schemeClr val="dk2"/>
                </a:solidFill>
                <a:latin typeface="Times New Roman"/>
                <a:ea typeface="Times New Roman"/>
                <a:cs typeface="Times New Roman"/>
                <a:sym typeface="Times New Roman"/>
              </a:rPr>
              <a:t>PCA results with Combined set of descriptors: 508 diverse</a:t>
            </a:r>
            <a:endParaRPr dirty="0"/>
          </a:p>
        </p:txBody>
      </p:sp>
      <p:graphicFrame>
        <p:nvGraphicFramePr>
          <p:cNvPr id="1227" name="Shape 1227"/>
          <p:cNvGraphicFramePr/>
          <p:nvPr/>
        </p:nvGraphicFramePr>
        <p:xfrm>
          <a:off x="838200" y="2133600"/>
          <a:ext cx="7467600" cy="2614138"/>
        </p:xfrm>
        <a:graphic>
          <a:graphicData uri="http://schemas.openxmlformats.org/drawingml/2006/table">
            <a:tbl>
              <a:tblPr firstRow="1" firstCol="1" bandRow="1">
                <a:noFill/>
                <a:tableStyleId>{C2558065-0A9A-4A30-A88C-4C29CE66C779}</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gridCol w="1905000">
                  <a:extLst>
                    <a:ext uri="{9D8B030D-6E8A-4147-A177-3AD203B41FA5}">
                      <a16:colId xmlns:a16="http://schemas.microsoft.com/office/drawing/2014/main" val="20003"/>
                    </a:ext>
                  </a:extLst>
                </a:gridCol>
              </a:tblGrid>
              <a:tr h="227350">
                <a:tc>
                  <a:txBody>
                    <a:bodyPr/>
                    <a:lstStyle/>
                    <a:p>
                      <a:pPr marL="0" marR="0" lvl="0" indent="0" algn="ctr" rtl="0">
                        <a:lnSpc>
                          <a:spcPct val="115000"/>
                        </a:lnSpc>
                        <a:spcBef>
                          <a:spcPts val="0"/>
                        </a:spcBef>
                        <a:spcAft>
                          <a:spcPts val="0"/>
                        </a:spcAft>
                        <a:buNone/>
                      </a:pPr>
                      <a:r>
                        <a:rPr lang="en-US" sz="1600" u="none" strike="noStrike" cap="none" dirty="0"/>
                        <a:t>PC1 (15%)</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PC2 (14.1%)</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PC3 (12%)</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tc>
                  <a:txBody>
                    <a:bodyPr/>
                    <a:lstStyle/>
                    <a:p>
                      <a:pPr marL="0" marR="0" lvl="0" indent="0" algn="ctr" rtl="0">
                        <a:lnSpc>
                          <a:spcPct val="115000"/>
                        </a:lnSpc>
                        <a:spcBef>
                          <a:spcPts val="0"/>
                        </a:spcBef>
                        <a:spcAft>
                          <a:spcPts val="0"/>
                        </a:spcAft>
                        <a:buNone/>
                      </a:pPr>
                      <a:r>
                        <a:rPr lang="en-US" sz="1600" u="none" strike="noStrike" cap="none" dirty="0"/>
                        <a:t>PC4 (9.3%)</a:t>
                      </a:r>
                      <a:endParaRPr sz="1600" u="none" strike="noStrike" cap="none" dirty="0">
                        <a:solidFill>
                          <a:srgbClr val="000000"/>
                        </a:solidFill>
                        <a:latin typeface="Palatino Linotype"/>
                        <a:ea typeface="Palatino Linotype"/>
                        <a:cs typeface="Palatino Linotype"/>
                        <a:sym typeface="Palatino Linotype"/>
                      </a:endParaRPr>
                    </a:p>
                  </a:txBody>
                  <a:tcPr marL="68575" marR="68575" marT="0" marB="0" anchor="ctr"/>
                </a:tc>
                <a:extLst>
                  <a:ext uri="{0D108BD9-81ED-4DB2-BD59-A6C34878D82A}">
                    <a16:rowId xmlns:a16="http://schemas.microsoft.com/office/drawing/2014/main" val="10000"/>
                  </a:ext>
                </a:extLst>
              </a:tr>
              <a:tr h="227350">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E_tor (0.96)</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vsurf_DW23 (0.95)</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density (-0.93)</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GCUT_SlogP_0 (0.96)</a:t>
                      </a:r>
                      <a:endParaRPr sz="1400" b="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1"/>
                  </a:ext>
                </a:extLst>
              </a:tr>
              <a:tr h="227350">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vsurf_DW23 (-0.25)</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E_tor (0.23)</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GCUT_SlogP_0 (-0.19)</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density (-0.19)</a:t>
                      </a:r>
                      <a:endParaRPr sz="1400" b="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2"/>
                  </a:ext>
                </a:extLst>
              </a:tr>
              <a:tr h="227350">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GCUT_SlogP_0 (0.06)</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GCUT_SlogP_0 (0.15)</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vsurf_ID2 (0.12)</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vsurf_DW23 (-0.14)</a:t>
                      </a:r>
                      <a:endParaRPr sz="1400" b="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3"/>
                  </a:ext>
                </a:extLst>
              </a:tr>
              <a:tr h="227350">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vsurf_ID3 (-0.04)</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density (-0.07)</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vsurf_ID3 (0.12)</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E_tor (-0.09)</a:t>
                      </a:r>
                      <a:endParaRPr sz="1400" b="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4"/>
                  </a:ext>
                </a:extLst>
              </a:tr>
              <a:tr h="227350">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vsurf_ID4 (-0.04)</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vsurf_ID2 (-0.06)</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vsurf_ID4 (0.11)</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vsurf_CP (0.05)</a:t>
                      </a:r>
                      <a:endParaRPr sz="1400" b="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5"/>
                  </a:ext>
                </a:extLst>
              </a:tr>
              <a:tr h="227350">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vsurf_ID2 (-0.04)</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vsurf_ID1 (-0.05)</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vsurf_ID1 (0.1)</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vsurf_ID2 (0.04)</a:t>
                      </a:r>
                      <a:endParaRPr sz="1400" b="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6"/>
                  </a:ext>
                </a:extLst>
              </a:tr>
              <a:tr h="227350">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vsurf_ID6 (-0.03)</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vsurf_ID3 (-0.05)</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vsurf_IW1 (0.1)</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vsurf_ID4 (0.02)</a:t>
                      </a:r>
                      <a:endParaRPr sz="1400" b="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7"/>
                  </a:ext>
                </a:extLst>
              </a:tr>
              <a:tr h="279175">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vsurf_ID1 (-0.03)</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vsurf_ID4 (-0.04)</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vsurf_ID5 (0.09)</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vsurf_ID3 (0.02)</a:t>
                      </a:r>
                      <a:endParaRPr sz="1400" b="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8"/>
                  </a:ext>
                </a:extLst>
              </a:tr>
              <a:tr h="227350">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vsurf_ID5 (-0.03)</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vsurf_CW4 (-0.04)</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BCUT_SMR_2 (-0.09)</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vsurf_ID1 (0.02)</a:t>
                      </a:r>
                      <a:endParaRPr sz="1400" b="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9"/>
                  </a:ext>
                </a:extLst>
              </a:tr>
              <a:tr h="227350">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vsurf_ID7 (-0.03)</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vsurf_ID6 (-0.03)</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vsurf_ID6 (0.07)</a:t>
                      </a:r>
                      <a:endParaRPr sz="1400" b="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400" b="0" u="none" strike="noStrike" cap="none" dirty="0">
                          <a:latin typeface="Times New Roman"/>
                          <a:ea typeface="Times New Roman"/>
                          <a:cs typeface="Times New Roman"/>
                          <a:sym typeface="Times New Roman"/>
                        </a:rPr>
                        <a:t>vsurf_ID7 (0.02)</a:t>
                      </a:r>
                      <a:endParaRPr sz="1400" b="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10"/>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Shape 1232"/>
          <p:cNvSpPr txBox="1">
            <a:spLocks noGrp="1"/>
          </p:cNvSpPr>
          <p:nvPr>
            <p:ph type="title"/>
          </p:nvPr>
        </p:nvSpPr>
        <p:spPr>
          <a:xfrm>
            <a:off x="685800" y="228600"/>
            <a:ext cx="7772400" cy="1981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0" i="0" u="none" strike="noStrike" cap="none" dirty="0">
                <a:solidFill>
                  <a:schemeClr val="dk2"/>
                </a:solidFill>
                <a:latin typeface="Times New Roman"/>
                <a:ea typeface="Times New Roman"/>
                <a:cs typeface="Times New Roman"/>
                <a:sym typeface="Times New Roman"/>
              </a:rPr>
              <a:t>PCA- Interpretation</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Shape 1238"/>
          <p:cNvSpPr txBox="1"/>
          <p:nvPr/>
        </p:nvSpPr>
        <p:spPr>
          <a:xfrm>
            <a:off x="457200" y="381001"/>
            <a:ext cx="8153400" cy="55399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Times New Roman"/>
              <a:buNone/>
            </a:pPr>
            <a:r>
              <a:rPr lang="en-US" sz="2800" b="0" i="0" u="none" strike="noStrike" cap="none" dirty="0">
                <a:solidFill>
                  <a:srgbClr val="000000"/>
                </a:solidFill>
                <a:latin typeface="Times New Roman"/>
                <a:ea typeface="Times New Roman"/>
                <a:cs typeface="Times New Roman"/>
                <a:sym typeface="Times New Roman"/>
              </a:rPr>
              <a:t>Data Reduction via Principal Components Analysis</a:t>
            </a:r>
            <a:r>
              <a:rPr lang="en-US" sz="3000" b="0" i="0" u="none" strike="noStrike" cap="none" dirty="0">
                <a:solidFill>
                  <a:srgbClr val="000000"/>
                </a:solidFill>
                <a:latin typeface="Times New Roman"/>
                <a:ea typeface="Times New Roman"/>
                <a:cs typeface="Times New Roman"/>
                <a:sym typeface="Times New Roman"/>
              </a:rPr>
              <a:t> </a:t>
            </a:r>
            <a:endParaRPr sz="2400" b="0" i="0" u="none" strike="noStrike" cap="none" dirty="0">
              <a:solidFill>
                <a:srgbClr val="000000"/>
              </a:solidFill>
              <a:latin typeface="Times New Roman"/>
              <a:ea typeface="Times New Roman"/>
              <a:cs typeface="Times New Roman"/>
              <a:sym typeface="Times New Roman"/>
            </a:endParaRPr>
          </a:p>
        </p:txBody>
      </p:sp>
      <p:sp>
        <p:nvSpPr>
          <p:cNvPr id="1239" name="Shape 1239"/>
          <p:cNvSpPr txBox="1"/>
          <p:nvPr/>
        </p:nvSpPr>
        <p:spPr>
          <a:xfrm>
            <a:off x="1066800" y="990608"/>
            <a:ext cx="7010400" cy="167430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600"/>
              <a:buFont typeface="Times New Roman"/>
              <a:buNone/>
            </a:pPr>
            <a:r>
              <a:rPr lang="en-US" sz="2600" b="0" i="0" u="none" strike="noStrike" cap="none" dirty="0">
                <a:solidFill>
                  <a:srgbClr val="000000"/>
                </a:solidFill>
                <a:latin typeface="Times New Roman"/>
                <a:ea typeface="Times New Roman"/>
                <a:cs typeface="Times New Roman"/>
                <a:sym typeface="Times New Roman"/>
              </a:rPr>
              <a:t>   </a:t>
            </a:r>
            <a:r>
              <a:rPr lang="en-US" sz="2600" b="1" i="0" u="none" strike="noStrike" cap="none" dirty="0">
                <a:solidFill>
                  <a:srgbClr val="000000"/>
                </a:solidFill>
                <a:latin typeface="Times New Roman"/>
                <a:ea typeface="Times New Roman"/>
                <a:cs typeface="Times New Roman"/>
                <a:sym typeface="Times New Roman"/>
              </a:rPr>
              <a:t>3,692 chemicals; 90 diverse TIs</a:t>
            </a:r>
            <a:r>
              <a:rPr lang="en-US" sz="2400" b="1" i="0" u="none" strike="noStrike" cap="none" dirty="0">
                <a:solidFill>
                  <a:srgbClr val="000000"/>
                </a:solidFill>
                <a:latin typeface="Times New Roman"/>
                <a:ea typeface="Times New Roman"/>
                <a:cs typeface="Times New Roman"/>
                <a:sym typeface="Times New Roman"/>
              </a:rPr>
              <a:t> </a:t>
            </a:r>
            <a:endParaRPr dirty="0"/>
          </a:p>
          <a:p>
            <a:pPr marL="0" marR="0" lvl="0" indent="0" algn="ctr" rtl="0">
              <a:lnSpc>
                <a:spcPct val="100000"/>
              </a:lnSpc>
              <a:spcBef>
                <a:spcPts val="0"/>
              </a:spcBef>
              <a:spcAft>
                <a:spcPts val="0"/>
              </a:spcAft>
              <a:buClr>
                <a:srgbClr val="000000"/>
              </a:buClr>
              <a:buSzPts val="2400"/>
              <a:buFont typeface="Times New Roman"/>
              <a:buNone/>
            </a:pPr>
            <a:r>
              <a:rPr lang="en-US" sz="2400" b="0" i="0" u="none" strike="noStrike" cap="none" dirty="0">
                <a:solidFill>
                  <a:srgbClr val="000000"/>
                </a:solidFill>
                <a:latin typeface="Times New Roman"/>
                <a:ea typeface="Times New Roman"/>
                <a:cs typeface="Times New Roman"/>
                <a:sym typeface="Times New Roman"/>
              </a:rPr>
              <a:t>(</a:t>
            </a:r>
            <a:r>
              <a:rPr lang="en-US" sz="2400" b="0" i="1" u="none" strike="noStrike" cap="none" dirty="0">
                <a:solidFill>
                  <a:srgbClr val="000000"/>
                </a:solidFill>
                <a:latin typeface="Times New Roman"/>
                <a:ea typeface="Times New Roman"/>
                <a:cs typeface="Times New Roman"/>
                <a:sym typeface="Times New Roman"/>
              </a:rPr>
              <a:t>Basak, Magnusson, Niemi, Regal, and </a:t>
            </a:r>
            <a:r>
              <a:rPr lang="en-US" sz="2400" i="1" strike="noStrike" cap="none" dirty="0">
                <a:solidFill>
                  <a:schemeClr val="dk1"/>
                </a:solidFill>
                <a:latin typeface="Times New Roman"/>
                <a:ea typeface="Times New Roman"/>
                <a:cs typeface="Times New Roman"/>
                <a:sym typeface="Times New Roman"/>
              </a:rPr>
              <a:t>Veith, 1987</a:t>
            </a:r>
            <a:r>
              <a:rPr lang="en-US" sz="2400" b="0" i="0" u="none" strike="noStrike" cap="none" dirty="0">
                <a:solidFill>
                  <a:srgbClr val="000000"/>
                </a:solidFill>
                <a:latin typeface="Times New Roman"/>
                <a:ea typeface="Times New Roman"/>
                <a:cs typeface="Times New Roman"/>
                <a:sym typeface="Times New Roman"/>
              </a:rPr>
              <a:t>)</a:t>
            </a:r>
            <a:endParaRPr dirty="0"/>
          </a:p>
          <a:p>
            <a:pPr marL="0" marR="0" lvl="0" indent="0" algn="l" rtl="0">
              <a:lnSpc>
                <a:spcPct val="100000"/>
              </a:lnSpc>
              <a:spcBef>
                <a:spcPts val="240"/>
              </a:spcBef>
              <a:spcAft>
                <a:spcPts val="0"/>
              </a:spcAft>
              <a:buClr>
                <a:schemeClr val="dk1"/>
              </a:buClr>
              <a:buSzPts val="2400"/>
              <a:buFont typeface="Times New Roman"/>
              <a:buNone/>
            </a:pPr>
            <a:endParaRPr sz="24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240"/>
              </a:spcBef>
              <a:spcAft>
                <a:spcPts val="0"/>
              </a:spcAft>
              <a:buClr>
                <a:schemeClr val="dk1"/>
              </a:buClr>
              <a:buSzPts val="2400"/>
              <a:buFont typeface="Times New Roman"/>
              <a:buNone/>
            </a:pPr>
            <a:endParaRPr sz="2400" b="0" i="0" u="none" strike="noStrike" cap="none" dirty="0">
              <a:solidFill>
                <a:srgbClr val="000000"/>
              </a:solidFill>
              <a:latin typeface="Times New Roman"/>
              <a:ea typeface="Times New Roman"/>
              <a:cs typeface="Times New Roman"/>
              <a:sym typeface="Times New Roman"/>
            </a:endParaRPr>
          </a:p>
        </p:txBody>
      </p:sp>
      <p:sp>
        <p:nvSpPr>
          <p:cNvPr id="1240" name="Shape 1240"/>
          <p:cNvSpPr txBox="1"/>
          <p:nvPr/>
        </p:nvSpPr>
        <p:spPr>
          <a:xfrm>
            <a:off x="381000" y="5486406"/>
            <a:ext cx="7772400" cy="1685077"/>
          </a:xfrm>
          <a:prstGeom prst="rect">
            <a:avLst/>
          </a:prstGeom>
          <a:noFill/>
          <a:ln>
            <a:noFill/>
          </a:ln>
        </p:spPr>
        <p:txBody>
          <a:bodyPr spcFirstLastPara="1" wrap="square" lIns="91425" tIns="45700" rIns="91425" bIns="45700" anchor="t" anchorCtr="0">
            <a:noAutofit/>
          </a:bodyPr>
          <a:lstStyle/>
          <a:p>
            <a:pPr marL="0" marR="0" lvl="0" indent="-127000" algn="l" rtl="0">
              <a:lnSpc>
                <a:spcPct val="100000"/>
              </a:lnSpc>
              <a:spcBef>
                <a:spcPts val="0"/>
              </a:spcBef>
              <a:spcAft>
                <a:spcPts val="0"/>
              </a:spcAft>
              <a:buClr>
                <a:srgbClr val="000000"/>
              </a:buClr>
              <a:buSzPts val="2000"/>
              <a:buFont typeface="Times New Roman"/>
              <a:buChar char="•"/>
            </a:pPr>
            <a:r>
              <a:rPr lang="en-US" sz="2000" b="0" i="0" u="none" strike="noStrike" cap="none" dirty="0">
                <a:solidFill>
                  <a:srgbClr val="000000"/>
                </a:solidFill>
                <a:latin typeface="Times New Roman"/>
                <a:ea typeface="Times New Roman"/>
                <a:cs typeface="Times New Roman"/>
                <a:sym typeface="Times New Roman"/>
              </a:rPr>
              <a:t>  10 PCs with Eigenvalues greater than 1</a:t>
            </a:r>
            <a:endParaRPr dirty="0"/>
          </a:p>
          <a:p>
            <a:pPr marL="0" marR="0" lvl="0" indent="-127000" algn="l" rtl="0">
              <a:lnSpc>
                <a:spcPct val="100000"/>
              </a:lnSpc>
              <a:spcBef>
                <a:spcPts val="200"/>
              </a:spcBef>
              <a:spcAft>
                <a:spcPts val="0"/>
              </a:spcAft>
              <a:buClr>
                <a:srgbClr val="000000"/>
              </a:buClr>
              <a:buSzPts val="2000"/>
              <a:buFont typeface="Times New Roman"/>
              <a:buChar char="•"/>
            </a:pPr>
            <a:r>
              <a:rPr lang="en-US" sz="2000" b="0" i="0" u="none" strike="noStrike" cap="none" dirty="0">
                <a:solidFill>
                  <a:srgbClr val="000000"/>
                </a:solidFill>
                <a:latin typeface="Times New Roman"/>
                <a:ea typeface="Times New Roman"/>
                <a:cs typeface="Times New Roman"/>
                <a:sym typeface="Times New Roman"/>
              </a:rPr>
              <a:t>  First 10 PCs explain 92% of the variance within the data</a:t>
            </a:r>
            <a:endParaRPr dirty="0"/>
          </a:p>
          <a:p>
            <a:pPr marL="0" marR="0" lvl="0" indent="-127000" algn="l" rtl="0">
              <a:lnSpc>
                <a:spcPct val="100000"/>
              </a:lnSpc>
              <a:spcBef>
                <a:spcPts val="200"/>
              </a:spcBef>
              <a:spcAft>
                <a:spcPts val="0"/>
              </a:spcAft>
              <a:buClr>
                <a:srgbClr val="000000"/>
              </a:buClr>
              <a:buSzPts val="2000"/>
              <a:buFont typeface="Times New Roman"/>
              <a:buChar char="•"/>
            </a:pPr>
            <a:r>
              <a:rPr lang="en-US" sz="2000" b="0" i="0" u="none" strike="noStrike" cap="none" dirty="0">
                <a:solidFill>
                  <a:srgbClr val="000000"/>
                </a:solidFill>
                <a:latin typeface="Times New Roman"/>
                <a:ea typeface="Times New Roman"/>
                <a:cs typeface="Times New Roman"/>
                <a:sym typeface="Times New Roman"/>
              </a:rPr>
              <a:t>  First 4 PCs account for 78% of the variance within the data</a:t>
            </a:r>
            <a:endParaRPr dirty="0"/>
          </a:p>
          <a:p>
            <a:pPr marL="0" marR="0" lvl="0" indent="0" algn="l" rtl="0">
              <a:lnSpc>
                <a:spcPct val="100000"/>
              </a:lnSpc>
              <a:spcBef>
                <a:spcPts val="1200"/>
              </a:spcBef>
              <a:spcAft>
                <a:spcPts val="0"/>
              </a:spcAft>
              <a:buClr>
                <a:schemeClr val="dk1"/>
              </a:buClr>
              <a:buSzPts val="2400"/>
              <a:buFont typeface="Times New Roman"/>
              <a:buNone/>
            </a:pPr>
            <a:endParaRPr sz="2400" b="0" i="0" u="none" strike="noStrike" cap="none" dirty="0">
              <a:solidFill>
                <a:srgbClr val="000000"/>
              </a:solidFill>
              <a:latin typeface="Times New Roman"/>
              <a:ea typeface="Times New Roman"/>
              <a:cs typeface="Times New Roman"/>
              <a:sym typeface="Times New Roman"/>
            </a:endParaRPr>
          </a:p>
        </p:txBody>
      </p:sp>
      <p:pic>
        <p:nvPicPr>
          <p:cNvPr id="1241" name="Shape 1241"/>
          <p:cNvPicPr preferRelativeResize="0"/>
          <p:nvPr/>
        </p:nvPicPr>
        <p:blipFill rotWithShape="1">
          <a:blip r:embed="rId3">
            <a:alphaModFix/>
          </a:blip>
          <a:srcRect/>
          <a:stretch/>
        </p:blipFill>
        <p:spPr>
          <a:xfrm>
            <a:off x="9" y="1905000"/>
            <a:ext cx="23374351" cy="16649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Shape 1247"/>
          <p:cNvSpPr txBox="1"/>
          <p:nvPr/>
        </p:nvSpPr>
        <p:spPr>
          <a:xfrm>
            <a:off x="2286000" y="685807"/>
            <a:ext cx="4724400" cy="43672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Times New Roman"/>
              <a:buNone/>
            </a:pPr>
            <a:r>
              <a:rPr lang="en-US" sz="2800" b="0" i="0" u="none" strike="noStrike" cap="none" dirty="0">
                <a:solidFill>
                  <a:srgbClr val="000000"/>
                </a:solidFill>
                <a:latin typeface="Times New Roman"/>
                <a:ea typeface="Times New Roman"/>
                <a:cs typeface="Times New Roman"/>
                <a:sym typeface="Times New Roman"/>
              </a:rPr>
              <a:t>PC1			Size</a:t>
            </a:r>
            <a:endParaRPr dirty="0"/>
          </a:p>
          <a:p>
            <a:pPr marL="0" marR="0" lvl="0" indent="0" algn="l" rtl="0">
              <a:lnSpc>
                <a:spcPct val="100000"/>
              </a:lnSpc>
              <a:spcBef>
                <a:spcPts val="1400"/>
              </a:spcBef>
              <a:spcAft>
                <a:spcPts val="0"/>
              </a:spcAft>
              <a:buClr>
                <a:schemeClr val="dk1"/>
              </a:buClr>
              <a:buSzPts val="2800"/>
              <a:buFont typeface="Times New Roman"/>
              <a:buNone/>
            </a:pPr>
            <a:endParaRPr sz="28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1400"/>
              </a:spcBef>
              <a:spcAft>
                <a:spcPts val="0"/>
              </a:spcAft>
              <a:buClr>
                <a:srgbClr val="000000"/>
              </a:buClr>
              <a:buSzPts val="2800"/>
              <a:buFont typeface="Times New Roman"/>
              <a:buNone/>
            </a:pPr>
            <a:r>
              <a:rPr lang="en-US" sz="2800" b="0" i="0" u="none" strike="noStrike" cap="none" dirty="0">
                <a:solidFill>
                  <a:srgbClr val="000000"/>
                </a:solidFill>
                <a:latin typeface="Times New Roman"/>
                <a:ea typeface="Times New Roman"/>
                <a:cs typeface="Times New Roman"/>
                <a:sym typeface="Times New Roman"/>
              </a:rPr>
              <a:t>PC2			Symmetry</a:t>
            </a:r>
            <a:endParaRPr dirty="0"/>
          </a:p>
          <a:p>
            <a:pPr marL="0" marR="0" lvl="0" indent="0" algn="l" rtl="0">
              <a:lnSpc>
                <a:spcPct val="100000"/>
              </a:lnSpc>
              <a:spcBef>
                <a:spcPts val="1400"/>
              </a:spcBef>
              <a:spcAft>
                <a:spcPts val="0"/>
              </a:spcAft>
              <a:buClr>
                <a:schemeClr val="dk1"/>
              </a:buClr>
              <a:buSzPts val="2800"/>
              <a:buFont typeface="Times New Roman"/>
              <a:buNone/>
            </a:pPr>
            <a:endParaRPr sz="28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1400"/>
              </a:spcBef>
              <a:spcAft>
                <a:spcPts val="0"/>
              </a:spcAft>
              <a:buClr>
                <a:srgbClr val="000000"/>
              </a:buClr>
              <a:buSzPts val="2800"/>
              <a:buFont typeface="Times New Roman"/>
              <a:buNone/>
            </a:pPr>
            <a:r>
              <a:rPr lang="en-US" sz="2800" b="0" i="0" u="none" strike="noStrike" cap="none" dirty="0">
                <a:solidFill>
                  <a:srgbClr val="000000"/>
                </a:solidFill>
                <a:latin typeface="Times New Roman"/>
                <a:ea typeface="Times New Roman"/>
                <a:cs typeface="Times New Roman"/>
                <a:sym typeface="Times New Roman"/>
              </a:rPr>
              <a:t>PC3			Branching</a:t>
            </a:r>
            <a:endParaRPr dirty="0"/>
          </a:p>
          <a:p>
            <a:pPr marL="0" marR="0" lvl="0" indent="0" algn="l" rtl="0">
              <a:lnSpc>
                <a:spcPct val="100000"/>
              </a:lnSpc>
              <a:spcBef>
                <a:spcPts val="1400"/>
              </a:spcBef>
              <a:spcAft>
                <a:spcPts val="0"/>
              </a:spcAft>
              <a:buClr>
                <a:schemeClr val="dk1"/>
              </a:buClr>
              <a:buSzPts val="2800"/>
              <a:buFont typeface="Times New Roman"/>
              <a:buNone/>
            </a:pPr>
            <a:endParaRPr sz="28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1400"/>
              </a:spcBef>
              <a:spcAft>
                <a:spcPts val="0"/>
              </a:spcAft>
              <a:buClr>
                <a:srgbClr val="000000"/>
              </a:buClr>
              <a:buSzPts val="2800"/>
              <a:buFont typeface="Times New Roman"/>
              <a:buNone/>
            </a:pPr>
            <a:r>
              <a:rPr lang="en-US" sz="2800" b="0" i="0" u="none" strike="noStrike" cap="none" dirty="0">
                <a:solidFill>
                  <a:srgbClr val="000000"/>
                </a:solidFill>
                <a:latin typeface="Times New Roman"/>
                <a:ea typeface="Times New Roman"/>
                <a:cs typeface="Times New Roman"/>
                <a:sym typeface="Times New Roman"/>
              </a:rPr>
              <a:t>PC4			Cyclicity</a:t>
            </a:r>
            <a:endParaRPr sz="2400" b="0" i="0" u="none" strike="noStrike" cap="none" dirty="0">
              <a:solidFill>
                <a:srgbClr val="000000"/>
              </a:solidFill>
              <a:latin typeface="Times New Roman"/>
              <a:ea typeface="Times New Roman"/>
              <a:cs typeface="Times New Roman"/>
              <a:sym typeface="Times New Roman"/>
            </a:endParaRPr>
          </a:p>
        </p:txBody>
      </p:sp>
      <p:cxnSp>
        <p:nvCxnSpPr>
          <p:cNvPr id="1248" name="Shape 1248"/>
          <p:cNvCxnSpPr/>
          <p:nvPr/>
        </p:nvCxnSpPr>
        <p:spPr>
          <a:xfrm>
            <a:off x="3352800" y="990600"/>
            <a:ext cx="1447800" cy="0"/>
          </a:xfrm>
          <a:prstGeom prst="straightConnector1">
            <a:avLst/>
          </a:prstGeom>
          <a:noFill/>
          <a:ln w="9525" cap="flat" cmpd="sng">
            <a:solidFill>
              <a:schemeClr val="dk1"/>
            </a:solidFill>
            <a:prstDash val="solid"/>
            <a:round/>
            <a:headEnd type="none" w="med" len="med"/>
            <a:tailEnd type="triangle" w="med" len="med"/>
          </a:ln>
        </p:spPr>
      </p:cxnSp>
      <p:cxnSp>
        <p:nvCxnSpPr>
          <p:cNvPr id="1249" name="Shape 1249"/>
          <p:cNvCxnSpPr/>
          <p:nvPr/>
        </p:nvCxnSpPr>
        <p:spPr>
          <a:xfrm>
            <a:off x="3352800" y="4800600"/>
            <a:ext cx="1447800" cy="0"/>
          </a:xfrm>
          <a:prstGeom prst="straightConnector1">
            <a:avLst/>
          </a:prstGeom>
          <a:noFill/>
          <a:ln w="9525" cap="flat" cmpd="sng">
            <a:solidFill>
              <a:schemeClr val="dk1"/>
            </a:solidFill>
            <a:prstDash val="solid"/>
            <a:round/>
            <a:headEnd type="none" w="med" len="med"/>
            <a:tailEnd type="triangle" w="med" len="med"/>
          </a:ln>
        </p:spPr>
      </p:cxnSp>
      <p:cxnSp>
        <p:nvCxnSpPr>
          <p:cNvPr id="1250" name="Shape 1250"/>
          <p:cNvCxnSpPr/>
          <p:nvPr/>
        </p:nvCxnSpPr>
        <p:spPr>
          <a:xfrm>
            <a:off x="3352800" y="3505200"/>
            <a:ext cx="1447800" cy="0"/>
          </a:xfrm>
          <a:prstGeom prst="straightConnector1">
            <a:avLst/>
          </a:prstGeom>
          <a:noFill/>
          <a:ln w="9525" cap="flat" cmpd="sng">
            <a:solidFill>
              <a:schemeClr val="dk1"/>
            </a:solidFill>
            <a:prstDash val="solid"/>
            <a:round/>
            <a:headEnd type="none" w="med" len="med"/>
            <a:tailEnd type="triangle" w="med" len="med"/>
          </a:ln>
        </p:spPr>
      </p:cxnSp>
      <p:cxnSp>
        <p:nvCxnSpPr>
          <p:cNvPr id="1251" name="Shape 1251"/>
          <p:cNvCxnSpPr/>
          <p:nvPr/>
        </p:nvCxnSpPr>
        <p:spPr>
          <a:xfrm>
            <a:off x="3352800" y="2209800"/>
            <a:ext cx="1447800" cy="0"/>
          </a:xfrm>
          <a:prstGeom prst="straightConnector1">
            <a:avLst/>
          </a:prstGeom>
          <a:noFill/>
          <a:ln w="9525" cap="flat" cmpd="sng">
            <a:solidFill>
              <a:schemeClr val="dk1"/>
            </a:solidFill>
            <a:prstDash val="solid"/>
            <a:round/>
            <a:headEnd type="none" w="med" len="med"/>
            <a:tailEnd type="triangle" w="med" len="med"/>
          </a:ln>
        </p:spPr>
      </p:cxnSp>
      <p:sp>
        <p:nvSpPr>
          <p:cNvPr id="1252" name="Shape 1252"/>
          <p:cNvSpPr txBox="1"/>
          <p:nvPr/>
        </p:nvSpPr>
        <p:spPr>
          <a:xfrm>
            <a:off x="1066800" y="5791207"/>
            <a:ext cx="7467600" cy="83099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Times New Roman"/>
              <a:buNone/>
            </a:pPr>
            <a:r>
              <a:rPr lang="en-US" sz="2400" b="0" i="1" u="none" strike="noStrike" cap="none" dirty="0">
                <a:solidFill>
                  <a:srgbClr val="000000"/>
                </a:solidFill>
                <a:latin typeface="Times New Roman"/>
                <a:ea typeface="Times New Roman"/>
                <a:cs typeface="Times New Roman"/>
                <a:sym typeface="Times New Roman"/>
              </a:rPr>
              <a:t>S.C. Basak, V.R. Magnuson, G.J. Niemi, R.R. Regal Discrete Applied Mathematics 19 (1988) 17-44</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Shape 1257"/>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0" i="0" u="none" strike="noStrike" cap="none" dirty="0">
                <a:solidFill>
                  <a:schemeClr val="dk2"/>
                </a:solidFill>
                <a:latin typeface="Times New Roman"/>
                <a:ea typeface="Times New Roman"/>
                <a:cs typeface="Times New Roman"/>
                <a:sym typeface="Times New Roman"/>
              </a:rPr>
              <a:t>PC interpretation: Combined set of descriptors</a:t>
            </a:r>
            <a:endParaRPr dirty="0"/>
          </a:p>
        </p:txBody>
      </p:sp>
      <p:sp>
        <p:nvSpPr>
          <p:cNvPr id="1258" name="Shape 1258"/>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40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The energetic variable E_ele has very high loadings across all PCs (Highest for PC1 to 3, third highest for PC4), advising that the activity of 95 amines is possibly guided by an energetic dependent process, i.e. interaction with a potential target</a:t>
            </a:r>
            <a:endParaRPr dirty="0"/>
          </a:p>
          <a:p>
            <a:pPr marL="342900" marR="0" lvl="0" indent="-342900" algn="l" rtl="0">
              <a:spcBef>
                <a:spcPts val="40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The top 4 PCs have highest loadings for the following relevant variables: E_tor (0.96), vsurf_DW23 (0.95), density (-0.93), GCUT_SlogP_0 (0.96), which are part of the so-called ‘absorption, distribution, metabolism, and excretion’ (ADME) features.</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Shape 1263"/>
          <p:cNvSpPr txBox="1">
            <a:spLocks noGrp="1"/>
          </p:cNvSpPr>
          <p:nvPr>
            <p:ph type="title"/>
          </p:nvPr>
        </p:nvSpPr>
        <p:spPr>
          <a:xfrm>
            <a:off x="633463" y="76200"/>
            <a:ext cx="7772400" cy="1066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0" i="0" u="none" strike="noStrike" cap="none" dirty="0">
                <a:solidFill>
                  <a:schemeClr val="dk2"/>
                </a:solidFill>
                <a:latin typeface="Times New Roman"/>
                <a:ea typeface="Times New Roman"/>
                <a:cs typeface="Times New Roman"/>
                <a:sym typeface="Times New Roman"/>
              </a:rPr>
              <a:t>Model building methods</a:t>
            </a:r>
            <a:endParaRPr dirty="0"/>
          </a:p>
        </p:txBody>
      </p:sp>
      <p:sp>
        <p:nvSpPr>
          <p:cNvPr id="1264" name="Shape 1264"/>
          <p:cNvSpPr txBox="1"/>
          <p:nvPr/>
        </p:nvSpPr>
        <p:spPr>
          <a:xfrm>
            <a:off x="491891" y="1143000"/>
            <a:ext cx="7886700" cy="49530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400"/>
              <a:buFont typeface="Times New Roman"/>
              <a:buChar char="•"/>
            </a:pPr>
            <a:r>
              <a:rPr lang="en-US" sz="2400" i="1" dirty="0">
                <a:solidFill>
                  <a:schemeClr val="dk1"/>
                </a:solidFill>
                <a:latin typeface="Times New Roman"/>
                <a:ea typeface="Times New Roman"/>
                <a:cs typeface="Times New Roman"/>
                <a:sym typeface="Times New Roman"/>
              </a:rPr>
              <a:t>Principal component regression (PCR), partial least squares (PLS)- </a:t>
            </a:r>
            <a:r>
              <a:rPr lang="en-US" sz="2400" dirty="0">
                <a:solidFill>
                  <a:schemeClr val="dk1"/>
                </a:solidFill>
                <a:latin typeface="Times New Roman"/>
                <a:ea typeface="Times New Roman"/>
                <a:cs typeface="Times New Roman"/>
                <a:sym typeface="Times New Roman"/>
              </a:rPr>
              <a:t>preferred when one wants to explore lower dimensional subspaces in QSAR data</a:t>
            </a:r>
            <a:endParaRPr dirty="0"/>
          </a:p>
          <a:p>
            <a:pPr marL="342900" marR="0" lvl="0" indent="-190500" algn="l" rtl="0">
              <a:spcBef>
                <a:spcPts val="480"/>
              </a:spcBef>
              <a:spcAft>
                <a:spcPts val="0"/>
              </a:spcAft>
              <a:buClr>
                <a:schemeClr val="dk1"/>
              </a:buClr>
              <a:buSzPts val="2400"/>
              <a:buFont typeface="Times New Roman"/>
              <a:buNone/>
            </a:pPr>
            <a:endParaRPr sz="2400" i="1" dirty="0">
              <a:solidFill>
                <a:schemeClr val="dk1"/>
              </a:solidFill>
              <a:latin typeface="Times New Roman"/>
              <a:ea typeface="Times New Roman"/>
              <a:cs typeface="Times New Roman"/>
              <a:sym typeface="Times New Roman"/>
            </a:endParaRPr>
          </a:p>
          <a:p>
            <a:pPr marL="342900" marR="0" lvl="0" indent="-342900" algn="l" rtl="0">
              <a:spcBef>
                <a:spcPts val="480"/>
              </a:spcBef>
              <a:spcAft>
                <a:spcPts val="0"/>
              </a:spcAft>
              <a:buClr>
                <a:schemeClr val="dk1"/>
              </a:buClr>
              <a:buSzPts val="2400"/>
              <a:buFont typeface="Times New Roman"/>
              <a:buChar char="•"/>
            </a:pPr>
            <a:r>
              <a:rPr lang="en-US" sz="2400" i="1" dirty="0">
                <a:solidFill>
                  <a:schemeClr val="dk1"/>
                </a:solidFill>
                <a:latin typeface="Times New Roman"/>
                <a:ea typeface="Times New Roman"/>
                <a:cs typeface="Times New Roman"/>
                <a:sym typeface="Times New Roman"/>
              </a:rPr>
              <a:t>Least absolute shrinkage and selection operator (LASSO), smoothly clipped absolute deviation (SCAD)- </a:t>
            </a:r>
            <a:r>
              <a:rPr lang="en-US" sz="2400" dirty="0">
                <a:solidFill>
                  <a:schemeClr val="dk1"/>
                </a:solidFill>
                <a:latin typeface="Times New Roman"/>
                <a:ea typeface="Times New Roman"/>
                <a:cs typeface="Times New Roman"/>
                <a:sym typeface="Times New Roman"/>
              </a:rPr>
              <a:t>preferred when one wants sparse models, i.e. the effect of some predictors are set to zero.</a:t>
            </a:r>
            <a:endParaRPr dirty="0"/>
          </a:p>
          <a:p>
            <a:pPr marL="342900" marR="0" lvl="0" indent="-190500" algn="l" rtl="0">
              <a:spcBef>
                <a:spcPts val="480"/>
              </a:spcBef>
              <a:spcAft>
                <a:spcPts val="0"/>
              </a:spcAft>
              <a:buClr>
                <a:schemeClr val="dk1"/>
              </a:buClr>
              <a:buSzPts val="2400"/>
              <a:buFont typeface="Times New Roman"/>
              <a:buNone/>
            </a:pPr>
            <a:endParaRPr sz="2400" i="1" dirty="0">
              <a:solidFill>
                <a:schemeClr val="dk1"/>
              </a:solidFill>
              <a:latin typeface="Times New Roman"/>
              <a:ea typeface="Times New Roman"/>
              <a:cs typeface="Times New Roman"/>
              <a:sym typeface="Times New Roman"/>
            </a:endParaRPr>
          </a:p>
          <a:p>
            <a:pPr marL="342900" marR="0" lvl="0" indent="-342900" algn="l" rtl="0">
              <a:spcBef>
                <a:spcPts val="480"/>
              </a:spcBef>
              <a:spcAft>
                <a:spcPts val="0"/>
              </a:spcAft>
              <a:buClr>
                <a:schemeClr val="dk1"/>
              </a:buClr>
              <a:buSzPts val="2400"/>
              <a:buFont typeface="Times New Roman"/>
              <a:buChar char="•"/>
            </a:pPr>
            <a:r>
              <a:rPr lang="en-US" sz="2400" i="1" dirty="0">
                <a:solidFill>
                  <a:schemeClr val="dk1"/>
                </a:solidFill>
                <a:latin typeface="Times New Roman"/>
                <a:ea typeface="Times New Roman"/>
                <a:cs typeface="Times New Roman"/>
                <a:sym typeface="Times New Roman"/>
              </a:rPr>
              <a:t>Random forest (RF) and gradient boosting (GBM)- </a:t>
            </a:r>
            <a:r>
              <a:rPr lang="en-US" sz="2400" dirty="0">
                <a:solidFill>
                  <a:schemeClr val="dk1"/>
                </a:solidFill>
                <a:latin typeface="Times New Roman"/>
                <a:ea typeface="Times New Roman"/>
                <a:cs typeface="Times New Roman"/>
                <a:sym typeface="Times New Roman"/>
              </a:rPr>
              <a:t>machine learning methods that typically perform well in prediction, so are preferred if predictive accuracy of chemical activities is the priority.</a:t>
            </a:r>
            <a:endParaRPr sz="2400" i="1" dirty="0">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Shape 1270"/>
          <p:cNvSpPr txBox="1">
            <a:spLocks noGrp="1"/>
          </p:cNvSpPr>
          <p:nvPr>
            <p:ph type="title"/>
          </p:nvPr>
        </p:nvSpPr>
        <p:spPr>
          <a:xfrm>
            <a:off x="685800" y="152400"/>
            <a:ext cx="7772400" cy="1295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0" i="0" u="none" strike="noStrike" cap="none" dirty="0">
                <a:solidFill>
                  <a:schemeClr val="dk2"/>
                </a:solidFill>
                <a:latin typeface="Times New Roman"/>
                <a:ea typeface="Times New Roman"/>
                <a:cs typeface="Times New Roman"/>
                <a:sym typeface="Times New Roman"/>
              </a:rPr>
              <a:t>Two deep cross validation</a:t>
            </a:r>
            <a:endParaRPr dirty="0"/>
          </a:p>
        </p:txBody>
      </p:sp>
      <p:pic>
        <p:nvPicPr>
          <p:cNvPr id="1271" name="Shape 1271"/>
          <p:cNvPicPr preferRelativeResize="0"/>
          <p:nvPr/>
        </p:nvPicPr>
        <p:blipFill rotWithShape="1">
          <a:blip r:embed="rId3">
            <a:alphaModFix/>
          </a:blip>
          <a:srcRect/>
          <a:stretch/>
        </p:blipFill>
        <p:spPr>
          <a:xfrm>
            <a:off x="997527" y="1676400"/>
            <a:ext cx="7148945" cy="43918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1988" y="3319463"/>
            <a:ext cx="20002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035" name="Picture 3" descr="worldmap_100dp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86868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6" name="Text Box 4"/>
          <p:cNvSpPr txBox="1">
            <a:spLocks noChangeArrowheads="1"/>
          </p:cNvSpPr>
          <p:nvPr/>
        </p:nvSpPr>
        <p:spPr bwMode="auto">
          <a:xfrm>
            <a:off x="419100" y="-317500"/>
            <a:ext cx="83058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br>
              <a:rPr kumimoji="0" lang="en-US" altLang="en-US" sz="2800" b="1" i="0" u="none" strike="noStrike" kern="1200" cap="none" spc="0" normalizeH="0" baseline="0" noProof="0" dirty="0">
                <a:ln>
                  <a:noFill/>
                </a:ln>
                <a:solidFill>
                  <a:srgbClr val="CC6600"/>
                </a:solidFill>
                <a:effectLst/>
                <a:uLnTx/>
                <a:uFillTx/>
                <a:latin typeface="Times New Roman" pitchFamily="18" charset="0"/>
                <a:ea typeface="+mn-ea"/>
                <a:cs typeface="Arial"/>
                <a:sym typeface="Arial"/>
              </a:rPr>
            </a:br>
            <a:r>
              <a:rPr kumimoji="0" lang="en-US" altLang="en-US" sz="2800" b="1" i="0" u="none" strike="noStrike" kern="1200" cap="none" spc="0" normalizeH="0" baseline="0" noProof="0" dirty="0">
                <a:ln>
                  <a:noFill/>
                </a:ln>
                <a:solidFill>
                  <a:srgbClr val="CC6600"/>
                </a:solidFill>
                <a:effectLst/>
                <a:uLnTx/>
                <a:uFillTx/>
                <a:latin typeface="Times New Roman" pitchFamily="18" charset="0"/>
                <a:ea typeface="+mn-ea"/>
                <a:cs typeface="Arial"/>
                <a:sym typeface="Arial"/>
              </a:rPr>
              <a:t>Geographical distribution of Subhash Basak’s global research collaboration and Technology Transfer</a:t>
            </a:r>
          </a:p>
        </p:txBody>
      </p:sp>
      <p:sp>
        <p:nvSpPr>
          <p:cNvPr id="172037" name="Oval 48"/>
          <p:cNvSpPr>
            <a:spLocks noChangeArrowheads="1"/>
          </p:cNvSpPr>
          <p:nvPr/>
        </p:nvSpPr>
        <p:spPr bwMode="auto">
          <a:xfrm flipH="1" flipV="1">
            <a:off x="2286000" y="3048000"/>
            <a:ext cx="46038" cy="4603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sp>
        <p:nvSpPr>
          <p:cNvPr id="172038" name="Oval 49"/>
          <p:cNvSpPr>
            <a:spLocks noChangeArrowheads="1"/>
          </p:cNvSpPr>
          <p:nvPr/>
        </p:nvSpPr>
        <p:spPr bwMode="auto">
          <a:xfrm flipH="1" flipV="1">
            <a:off x="2743200" y="3886200"/>
            <a:ext cx="46038" cy="4603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sp>
        <p:nvSpPr>
          <p:cNvPr id="172039" name="Oval 50"/>
          <p:cNvSpPr>
            <a:spLocks noChangeArrowheads="1"/>
          </p:cNvSpPr>
          <p:nvPr/>
        </p:nvSpPr>
        <p:spPr bwMode="auto">
          <a:xfrm flipH="1" flipV="1">
            <a:off x="4648200" y="3124200"/>
            <a:ext cx="46038" cy="4603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sp>
        <p:nvSpPr>
          <p:cNvPr id="172040" name="Oval 51"/>
          <p:cNvSpPr>
            <a:spLocks noChangeArrowheads="1"/>
          </p:cNvSpPr>
          <p:nvPr/>
        </p:nvSpPr>
        <p:spPr bwMode="auto">
          <a:xfrm flipH="1" flipV="1">
            <a:off x="4648200" y="2997200"/>
            <a:ext cx="46038" cy="4603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sp>
        <p:nvSpPr>
          <p:cNvPr id="172041" name="Oval 52"/>
          <p:cNvSpPr>
            <a:spLocks noChangeArrowheads="1"/>
          </p:cNvSpPr>
          <p:nvPr/>
        </p:nvSpPr>
        <p:spPr bwMode="auto">
          <a:xfrm flipH="1" flipV="1">
            <a:off x="6019800" y="3505200"/>
            <a:ext cx="46038" cy="4603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sp>
        <p:nvSpPr>
          <p:cNvPr id="172042" name="Oval 53"/>
          <p:cNvSpPr>
            <a:spLocks noChangeArrowheads="1"/>
          </p:cNvSpPr>
          <p:nvPr/>
        </p:nvSpPr>
        <p:spPr bwMode="auto">
          <a:xfrm flipH="1" flipV="1">
            <a:off x="6553200" y="3276600"/>
            <a:ext cx="46038" cy="4603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sp>
        <p:nvSpPr>
          <p:cNvPr id="172043" name="Oval 54"/>
          <p:cNvSpPr>
            <a:spLocks noChangeArrowheads="1"/>
          </p:cNvSpPr>
          <p:nvPr/>
        </p:nvSpPr>
        <p:spPr bwMode="auto">
          <a:xfrm flipH="1" flipV="1">
            <a:off x="6553200" y="3657600"/>
            <a:ext cx="46038" cy="4603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sp>
        <p:nvSpPr>
          <p:cNvPr id="172044" name="Oval 55"/>
          <p:cNvSpPr>
            <a:spLocks noChangeArrowheads="1"/>
          </p:cNvSpPr>
          <p:nvPr/>
        </p:nvSpPr>
        <p:spPr bwMode="auto">
          <a:xfrm flipH="1" flipV="1">
            <a:off x="2057400" y="2819400"/>
            <a:ext cx="46038" cy="4603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sp>
        <p:nvSpPr>
          <p:cNvPr id="172045" name="Oval 56"/>
          <p:cNvSpPr>
            <a:spLocks noChangeArrowheads="1"/>
          </p:cNvSpPr>
          <p:nvPr/>
        </p:nvSpPr>
        <p:spPr bwMode="auto">
          <a:xfrm flipH="1" flipV="1">
            <a:off x="2590800" y="3200400"/>
            <a:ext cx="46038" cy="4603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cxnSp>
        <p:nvCxnSpPr>
          <p:cNvPr id="172046" name="AutoShape 57"/>
          <p:cNvCxnSpPr>
            <a:cxnSpLocks noChangeShapeType="1"/>
            <a:stCxn id="172037" idx="1"/>
            <a:endCxn id="172045" idx="1"/>
          </p:cNvCxnSpPr>
          <p:nvPr/>
        </p:nvCxnSpPr>
        <p:spPr bwMode="auto">
          <a:xfrm>
            <a:off x="2325688" y="3087688"/>
            <a:ext cx="304800" cy="152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047" name="AutoShape 58"/>
          <p:cNvCxnSpPr>
            <a:cxnSpLocks noChangeShapeType="1"/>
            <a:stCxn id="172037" idx="5"/>
            <a:endCxn id="172044" idx="1"/>
          </p:cNvCxnSpPr>
          <p:nvPr/>
        </p:nvCxnSpPr>
        <p:spPr bwMode="auto">
          <a:xfrm flipH="1" flipV="1">
            <a:off x="2097088" y="2859088"/>
            <a:ext cx="196850" cy="1968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048" name="AutoShape 59"/>
          <p:cNvCxnSpPr>
            <a:cxnSpLocks noChangeShapeType="1"/>
            <a:stCxn id="172037" idx="0"/>
            <a:endCxn id="172038" idx="5"/>
          </p:cNvCxnSpPr>
          <p:nvPr/>
        </p:nvCxnSpPr>
        <p:spPr bwMode="auto">
          <a:xfrm>
            <a:off x="2309813" y="3095625"/>
            <a:ext cx="441325" cy="79851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049" name="AutoShape 60"/>
          <p:cNvCxnSpPr>
            <a:cxnSpLocks noChangeShapeType="1"/>
            <a:stCxn id="172037" idx="2"/>
            <a:endCxn id="172040" idx="6"/>
          </p:cNvCxnSpPr>
          <p:nvPr/>
        </p:nvCxnSpPr>
        <p:spPr bwMode="auto">
          <a:xfrm flipV="1">
            <a:off x="2333625" y="3021013"/>
            <a:ext cx="2316163" cy="508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050" name="AutoShape 61"/>
          <p:cNvCxnSpPr>
            <a:cxnSpLocks noChangeShapeType="1"/>
            <a:stCxn id="172037" idx="2"/>
            <a:endCxn id="172039" idx="6"/>
          </p:cNvCxnSpPr>
          <p:nvPr/>
        </p:nvCxnSpPr>
        <p:spPr bwMode="auto">
          <a:xfrm>
            <a:off x="2333625" y="3071813"/>
            <a:ext cx="2316163" cy="76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051" name="AutoShape 62"/>
          <p:cNvCxnSpPr>
            <a:cxnSpLocks noChangeShapeType="1"/>
            <a:stCxn id="172037" idx="3"/>
            <a:endCxn id="172041" idx="6"/>
          </p:cNvCxnSpPr>
          <p:nvPr/>
        </p:nvCxnSpPr>
        <p:spPr bwMode="auto">
          <a:xfrm>
            <a:off x="2325688" y="3055938"/>
            <a:ext cx="3695700" cy="4730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052" name="AutoShape 63"/>
          <p:cNvCxnSpPr>
            <a:cxnSpLocks noChangeShapeType="1"/>
            <a:stCxn id="172037" idx="2"/>
            <a:endCxn id="172042" idx="6"/>
          </p:cNvCxnSpPr>
          <p:nvPr/>
        </p:nvCxnSpPr>
        <p:spPr bwMode="auto">
          <a:xfrm>
            <a:off x="2333625" y="3071813"/>
            <a:ext cx="4221163"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053" name="AutoShape 64"/>
          <p:cNvCxnSpPr>
            <a:cxnSpLocks noChangeShapeType="1"/>
            <a:stCxn id="172037" idx="2"/>
            <a:endCxn id="172043" idx="6"/>
          </p:cNvCxnSpPr>
          <p:nvPr/>
        </p:nvCxnSpPr>
        <p:spPr bwMode="auto">
          <a:xfrm>
            <a:off x="2333625" y="3071813"/>
            <a:ext cx="4221163" cy="609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2054" name="Rectangle 66"/>
          <p:cNvSpPr>
            <a:spLocks noChangeArrowheads="1"/>
          </p:cNvSpPr>
          <p:nvPr/>
        </p:nvSpPr>
        <p:spPr bwMode="auto">
          <a:xfrm>
            <a:off x="0" y="1066800"/>
            <a:ext cx="9144000"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sp>
        <p:nvSpPr>
          <p:cNvPr id="172055" name="Rectangle 67"/>
          <p:cNvSpPr>
            <a:spLocks noChangeArrowheads="1"/>
          </p:cNvSpPr>
          <p:nvPr/>
        </p:nvSpPr>
        <p:spPr bwMode="auto">
          <a:xfrm>
            <a:off x="0" y="0"/>
            <a:ext cx="304800" cy="6858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grpSp>
        <p:nvGrpSpPr>
          <p:cNvPr id="172056" name="Group 68"/>
          <p:cNvGrpSpPr>
            <a:grpSpLocks/>
          </p:cNvGrpSpPr>
          <p:nvPr/>
        </p:nvGrpSpPr>
        <p:grpSpPr bwMode="auto">
          <a:xfrm>
            <a:off x="76200" y="1371600"/>
            <a:ext cx="2286000" cy="1295400"/>
            <a:chOff x="240" y="1056"/>
            <a:chExt cx="1440" cy="816"/>
          </a:xfrm>
        </p:grpSpPr>
        <p:sp>
          <p:nvSpPr>
            <p:cNvPr id="172111" name="Rectangle 69"/>
            <p:cNvSpPr>
              <a:spLocks noChangeArrowheads="1"/>
            </p:cNvSpPr>
            <p:nvPr/>
          </p:nvSpPr>
          <p:spPr bwMode="auto">
            <a:xfrm>
              <a:off x="240" y="1344"/>
              <a:ext cx="1440" cy="528"/>
            </a:xfrm>
            <a:prstGeom prst="rect">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sp>
          <p:nvSpPr>
            <p:cNvPr id="172112" name="Rectangle 70"/>
            <p:cNvSpPr>
              <a:spLocks noChangeArrowheads="1"/>
            </p:cNvSpPr>
            <p:nvPr/>
          </p:nvSpPr>
          <p:spPr bwMode="auto">
            <a:xfrm>
              <a:off x="240" y="1056"/>
              <a:ext cx="1440" cy="288"/>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sp>
          <p:nvSpPr>
            <p:cNvPr id="172113" name="Text Box 71"/>
            <p:cNvSpPr txBox="1">
              <a:spLocks noChangeArrowheads="1"/>
            </p:cNvSpPr>
            <p:nvPr/>
          </p:nvSpPr>
          <p:spPr bwMode="auto">
            <a:xfrm>
              <a:off x="336" y="1392"/>
              <a:ext cx="124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t>Design of Mineral Floatation Agents</a:t>
              </a:r>
            </a:p>
          </p:txBody>
        </p:sp>
        <p:sp>
          <p:nvSpPr>
            <p:cNvPr id="172114" name="Text Box 72"/>
            <p:cNvSpPr txBox="1">
              <a:spLocks noChangeArrowheads="1"/>
            </p:cNvSpPr>
            <p:nvPr/>
          </p:nvSpPr>
          <p:spPr bwMode="auto">
            <a:xfrm>
              <a:off x="576" y="1104"/>
              <a:ext cx="6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t>  Canada</a:t>
              </a:r>
            </a:p>
          </p:txBody>
        </p:sp>
      </p:grpSp>
      <p:grpSp>
        <p:nvGrpSpPr>
          <p:cNvPr id="172057" name="Group 73"/>
          <p:cNvGrpSpPr>
            <a:grpSpLocks/>
          </p:cNvGrpSpPr>
          <p:nvPr/>
        </p:nvGrpSpPr>
        <p:grpSpPr bwMode="auto">
          <a:xfrm>
            <a:off x="76200" y="3886200"/>
            <a:ext cx="2362200" cy="1373188"/>
            <a:chOff x="672" y="3072"/>
            <a:chExt cx="1488" cy="865"/>
          </a:xfrm>
        </p:grpSpPr>
        <p:sp>
          <p:nvSpPr>
            <p:cNvPr id="172105" name="Rectangle 74"/>
            <p:cNvSpPr>
              <a:spLocks noChangeArrowheads="1"/>
            </p:cNvSpPr>
            <p:nvPr/>
          </p:nvSpPr>
          <p:spPr bwMode="auto">
            <a:xfrm>
              <a:off x="672" y="3360"/>
              <a:ext cx="1440" cy="576"/>
            </a:xfrm>
            <a:prstGeom prst="rect">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grpSp>
          <p:nvGrpSpPr>
            <p:cNvPr id="172106" name="Group 75"/>
            <p:cNvGrpSpPr>
              <a:grpSpLocks/>
            </p:cNvGrpSpPr>
            <p:nvPr/>
          </p:nvGrpSpPr>
          <p:grpSpPr bwMode="auto">
            <a:xfrm>
              <a:off x="672" y="3072"/>
              <a:ext cx="1488" cy="865"/>
              <a:chOff x="672" y="3072"/>
              <a:chExt cx="1488" cy="865"/>
            </a:xfrm>
          </p:grpSpPr>
          <p:grpSp>
            <p:nvGrpSpPr>
              <p:cNvPr id="172107" name="Group 76"/>
              <p:cNvGrpSpPr>
                <a:grpSpLocks/>
              </p:cNvGrpSpPr>
              <p:nvPr/>
            </p:nvGrpSpPr>
            <p:grpSpPr bwMode="auto">
              <a:xfrm>
                <a:off x="672" y="3072"/>
                <a:ext cx="1488" cy="865"/>
                <a:chOff x="672" y="3072"/>
                <a:chExt cx="1488" cy="865"/>
              </a:xfrm>
            </p:grpSpPr>
            <p:sp>
              <p:nvSpPr>
                <p:cNvPr id="172109" name="Text Box 77"/>
                <p:cNvSpPr txBox="1">
                  <a:spLocks noChangeArrowheads="1"/>
                </p:cNvSpPr>
                <p:nvPr/>
              </p:nvSpPr>
              <p:spPr bwMode="auto">
                <a:xfrm>
                  <a:off x="672" y="3360"/>
                  <a:ext cx="1488"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t>Design of Malaria and Leishmaniasis Drugs (Tropical Diseases)</a:t>
                  </a:r>
                </a:p>
              </p:txBody>
            </p:sp>
            <p:sp>
              <p:nvSpPr>
                <p:cNvPr id="172110" name="Rectangle 78"/>
                <p:cNvSpPr>
                  <a:spLocks noChangeArrowheads="1"/>
                </p:cNvSpPr>
                <p:nvPr/>
              </p:nvSpPr>
              <p:spPr bwMode="auto">
                <a:xfrm>
                  <a:off x="672" y="3072"/>
                  <a:ext cx="1440" cy="288"/>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grpSp>
          <p:sp>
            <p:nvSpPr>
              <p:cNvPr id="172108" name="Text Box 79"/>
              <p:cNvSpPr txBox="1">
                <a:spLocks noChangeArrowheads="1"/>
              </p:cNvSpPr>
              <p:nvPr/>
            </p:nvSpPr>
            <p:spPr bwMode="auto">
              <a:xfrm>
                <a:off x="864" y="3081"/>
                <a:ext cx="9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t>   Colombia</a:t>
                </a:r>
              </a:p>
            </p:txBody>
          </p:sp>
        </p:grpSp>
      </p:grpSp>
      <p:grpSp>
        <p:nvGrpSpPr>
          <p:cNvPr id="172058" name="Group 80"/>
          <p:cNvGrpSpPr>
            <a:grpSpLocks/>
          </p:cNvGrpSpPr>
          <p:nvPr/>
        </p:nvGrpSpPr>
        <p:grpSpPr bwMode="auto">
          <a:xfrm>
            <a:off x="228600" y="2743200"/>
            <a:ext cx="1676400" cy="1047750"/>
            <a:chOff x="240" y="1056"/>
            <a:chExt cx="1440" cy="863"/>
          </a:xfrm>
        </p:grpSpPr>
        <p:sp>
          <p:nvSpPr>
            <p:cNvPr id="172101" name="Rectangle 81"/>
            <p:cNvSpPr>
              <a:spLocks noChangeArrowheads="1"/>
            </p:cNvSpPr>
            <p:nvPr/>
          </p:nvSpPr>
          <p:spPr bwMode="auto">
            <a:xfrm>
              <a:off x="240" y="1344"/>
              <a:ext cx="1440" cy="528"/>
            </a:xfrm>
            <a:prstGeom prst="rect">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sp>
          <p:nvSpPr>
            <p:cNvPr id="172102" name="Rectangle 82"/>
            <p:cNvSpPr>
              <a:spLocks noChangeArrowheads="1"/>
            </p:cNvSpPr>
            <p:nvPr/>
          </p:nvSpPr>
          <p:spPr bwMode="auto">
            <a:xfrm>
              <a:off x="240" y="1056"/>
              <a:ext cx="1440" cy="288"/>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sp>
          <p:nvSpPr>
            <p:cNvPr id="172103" name="Text Box 83"/>
            <p:cNvSpPr txBox="1">
              <a:spLocks noChangeArrowheads="1"/>
            </p:cNvSpPr>
            <p:nvPr/>
          </p:nvSpPr>
          <p:spPr bwMode="auto">
            <a:xfrm>
              <a:off x="336" y="1391"/>
              <a:ext cx="1248" cy="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t>Design HIV </a:t>
              </a:r>
              <a:b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br>
              <a: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t>Drugs</a:t>
              </a:r>
            </a:p>
          </p:txBody>
        </p:sp>
        <p:sp>
          <p:nvSpPr>
            <p:cNvPr id="172104" name="Text Box 84"/>
            <p:cNvSpPr txBox="1">
              <a:spLocks noChangeArrowheads="1"/>
            </p:cNvSpPr>
            <p:nvPr/>
          </p:nvSpPr>
          <p:spPr bwMode="auto">
            <a:xfrm>
              <a:off x="575" y="1104"/>
              <a:ext cx="673"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t>  USA</a:t>
              </a:r>
            </a:p>
          </p:txBody>
        </p:sp>
      </p:grpSp>
      <p:grpSp>
        <p:nvGrpSpPr>
          <p:cNvPr id="172059" name="Group 85"/>
          <p:cNvGrpSpPr>
            <a:grpSpLocks/>
          </p:cNvGrpSpPr>
          <p:nvPr/>
        </p:nvGrpSpPr>
        <p:grpSpPr bwMode="auto">
          <a:xfrm>
            <a:off x="3886200" y="1295400"/>
            <a:ext cx="1905000" cy="1373188"/>
            <a:chOff x="672" y="3072"/>
            <a:chExt cx="1488" cy="865"/>
          </a:xfrm>
        </p:grpSpPr>
        <p:sp>
          <p:nvSpPr>
            <p:cNvPr id="172095" name="Rectangle 86"/>
            <p:cNvSpPr>
              <a:spLocks noChangeArrowheads="1"/>
            </p:cNvSpPr>
            <p:nvPr/>
          </p:nvSpPr>
          <p:spPr bwMode="auto">
            <a:xfrm>
              <a:off x="672" y="3360"/>
              <a:ext cx="1440" cy="576"/>
            </a:xfrm>
            <a:prstGeom prst="rect">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grpSp>
          <p:nvGrpSpPr>
            <p:cNvPr id="172096" name="Group 87"/>
            <p:cNvGrpSpPr>
              <a:grpSpLocks/>
            </p:cNvGrpSpPr>
            <p:nvPr/>
          </p:nvGrpSpPr>
          <p:grpSpPr bwMode="auto">
            <a:xfrm>
              <a:off x="672" y="3072"/>
              <a:ext cx="1488" cy="865"/>
              <a:chOff x="672" y="3072"/>
              <a:chExt cx="1488" cy="865"/>
            </a:xfrm>
          </p:grpSpPr>
          <p:grpSp>
            <p:nvGrpSpPr>
              <p:cNvPr id="172097" name="Group 88"/>
              <p:cNvGrpSpPr>
                <a:grpSpLocks/>
              </p:cNvGrpSpPr>
              <p:nvPr/>
            </p:nvGrpSpPr>
            <p:grpSpPr bwMode="auto">
              <a:xfrm>
                <a:off x="672" y="3072"/>
                <a:ext cx="1488" cy="865"/>
                <a:chOff x="672" y="3072"/>
                <a:chExt cx="1488" cy="865"/>
              </a:xfrm>
            </p:grpSpPr>
            <p:sp>
              <p:nvSpPr>
                <p:cNvPr id="172099" name="Text Box 89"/>
                <p:cNvSpPr txBox="1">
                  <a:spLocks noChangeArrowheads="1"/>
                </p:cNvSpPr>
                <p:nvPr/>
              </p:nvSpPr>
              <p:spPr bwMode="auto">
                <a:xfrm>
                  <a:off x="672" y="3360"/>
                  <a:ext cx="1488"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t>Predict Toxicity</a:t>
                  </a:r>
                  <a:b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br>
                  <a: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t>of Environmental </a:t>
                  </a:r>
                  <a:b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br>
                  <a: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t>Pollutants</a:t>
                  </a:r>
                </a:p>
              </p:txBody>
            </p:sp>
            <p:sp>
              <p:nvSpPr>
                <p:cNvPr id="172100" name="Rectangle 90"/>
                <p:cNvSpPr>
                  <a:spLocks noChangeArrowheads="1"/>
                </p:cNvSpPr>
                <p:nvPr/>
              </p:nvSpPr>
              <p:spPr bwMode="auto">
                <a:xfrm>
                  <a:off x="672" y="3072"/>
                  <a:ext cx="1440" cy="288"/>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grpSp>
          <p:sp>
            <p:nvSpPr>
              <p:cNvPr id="172098" name="Text Box 91"/>
              <p:cNvSpPr txBox="1">
                <a:spLocks noChangeArrowheads="1"/>
              </p:cNvSpPr>
              <p:nvPr/>
            </p:nvSpPr>
            <p:spPr bwMode="auto">
              <a:xfrm>
                <a:off x="864" y="3081"/>
                <a:ext cx="9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t>       Italy</a:t>
                </a:r>
              </a:p>
            </p:txBody>
          </p:sp>
        </p:grpSp>
      </p:grpSp>
      <p:grpSp>
        <p:nvGrpSpPr>
          <p:cNvPr id="172060" name="Group 92"/>
          <p:cNvGrpSpPr>
            <a:grpSpLocks/>
          </p:cNvGrpSpPr>
          <p:nvPr/>
        </p:nvGrpSpPr>
        <p:grpSpPr bwMode="auto">
          <a:xfrm>
            <a:off x="5943600" y="1295400"/>
            <a:ext cx="1828800" cy="1373188"/>
            <a:chOff x="672" y="3072"/>
            <a:chExt cx="1488" cy="865"/>
          </a:xfrm>
        </p:grpSpPr>
        <p:sp>
          <p:nvSpPr>
            <p:cNvPr id="172089" name="Rectangle 93"/>
            <p:cNvSpPr>
              <a:spLocks noChangeArrowheads="1"/>
            </p:cNvSpPr>
            <p:nvPr/>
          </p:nvSpPr>
          <p:spPr bwMode="auto">
            <a:xfrm>
              <a:off x="672" y="3360"/>
              <a:ext cx="1440" cy="576"/>
            </a:xfrm>
            <a:prstGeom prst="rect">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grpSp>
          <p:nvGrpSpPr>
            <p:cNvPr id="172090" name="Group 94"/>
            <p:cNvGrpSpPr>
              <a:grpSpLocks/>
            </p:cNvGrpSpPr>
            <p:nvPr/>
          </p:nvGrpSpPr>
          <p:grpSpPr bwMode="auto">
            <a:xfrm>
              <a:off x="672" y="3072"/>
              <a:ext cx="1488" cy="865"/>
              <a:chOff x="672" y="3072"/>
              <a:chExt cx="1488" cy="865"/>
            </a:xfrm>
          </p:grpSpPr>
          <p:grpSp>
            <p:nvGrpSpPr>
              <p:cNvPr id="172091" name="Group 95"/>
              <p:cNvGrpSpPr>
                <a:grpSpLocks/>
              </p:cNvGrpSpPr>
              <p:nvPr/>
            </p:nvGrpSpPr>
            <p:grpSpPr bwMode="auto">
              <a:xfrm>
                <a:off x="672" y="3072"/>
                <a:ext cx="1488" cy="865"/>
                <a:chOff x="672" y="3072"/>
                <a:chExt cx="1488" cy="865"/>
              </a:xfrm>
            </p:grpSpPr>
            <p:sp>
              <p:nvSpPr>
                <p:cNvPr id="172093" name="Text Box 96"/>
                <p:cNvSpPr txBox="1">
                  <a:spLocks noChangeArrowheads="1"/>
                </p:cNvSpPr>
                <p:nvPr/>
              </p:nvSpPr>
              <p:spPr bwMode="auto">
                <a:xfrm>
                  <a:off x="672" y="3360"/>
                  <a:ext cx="1488"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t>Develop </a:t>
                  </a:r>
                  <a:b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br>
                  <a: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t>Bioinformatics </a:t>
                  </a:r>
                  <a:b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br>
                  <a: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t>Tools</a:t>
                  </a:r>
                </a:p>
              </p:txBody>
            </p:sp>
            <p:sp>
              <p:nvSpPr>
                <p:cNvPr id="172094" name="Rectangle 97"/>
                <p:cNvSpPr>
                  <a:spLocks noChangeArrowheads="1"/>
                </p:cNvSpPr>
                <p:nvPr/>
              </p:nvSpPr>
              <p:spPr bwMode="auto">
                <a:xfrm>
                  <a:off x="672" y="3072"/>
                  <a:ext cx="1440" cy="288"/>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grpSp>
          <p:sp>
            <p:nvSpPr>
              <p:cNvPr id="172092" name="Text Box 98"/>
              <p:cNvSpPr txBox="1">
                <a:spLocks noChangeArrowheads="1"/>
              </p:cNvSpPr>
              <p:nvPr/>
            </p:nvSpPr>
            <p:spPr bwMode="auto">
              <a:xfrm>
                <a:off x="864" y="3081"/>
                <a:ext cx="9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t>   Slovenia</a:t>
                </a:r>
              </a:p>
            </p:txBody>
          </p:sp>
        </p:grpSp>
      </p:grpSp>
      <p:grpSp>
        <p:nvGrpSpPr>
          <p:cNvPr id="172061" name="Group 99"/>
          <p:cNvGrpSpPr>
            <a:grpSpLocks/>
          </p:cNvGrpSpPr>
          <p:nvPr/>
        </p:nvGrpSpPr>
        <p:grpSpPr bwMode="auto">
          <a:xfrm>
            <a:off x="7010400" y="2819400"/>
            <a:ext cx="1828800" cy="1079500"/>
            <a:chOff x="240" y="1056"/>
            <a:chExt cx="1440" cy="826"/>
          </a:xfrm>
        </p:grpSpPr>
        <p:sp>
          <p:nvSpPr>
            <p:cNvPr id="172085" name="Rectangle 100"/>
            <p:cNvSpPr>
              <a:spLocks noChangeArrowheads="1"/>
            </p:cNvSpPr>
            <p:nvPr/>
          </p:nvSpPr>
          <p:spPr bwMode="auto">
            <a:xfrm>
              <a:off x="240" y="1344"/>
              <a:ext cx="1440" cy="528"/>
            </a:xfrm>
            <a:prstGeom prst="rect">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sp>
          <p:nvSpPr>
            <p:cNvPr id="172086" name="Rectangle 101"/>
            <p:cNvSpPr>
              <a:spLocks noChangeArrowheads="1"/>
            </p:cNvSpPr>
            <p:nvPr/>
          </p:nvSpPr>
          <p:spPr bwMode="auto">
            <a:xfrm>
              <a:off x="240" y="1056"/>
              <a:ext cx="1440" cy="288"/>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sp>
          <p:nvSpPr>
            <p:cNvPr id="172087" name="Text Box 102"/>
            <p:cNvSpPr txBox="1">
              <a:spLocks noChangeArrowheads="1"/>
            </p:cNvSpPr>
            <p:nvPr/>
          </p:nvSpPr>
          <p:spPr bwMode="auto">
            <a:xfrm>
              <a:off x="336" y="1391"/>
              <a:ext cx="1248"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t>Quantify DNA</a:t>
              </a:r>
              <a:b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br>
              <a: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t>Sequences</a:t>
              </a:r>
            </a:p>
          </p:txBody>
        </p:sp>
        <p:sp>
          <p:nvSpPr>
            <p:cNvPr id="172088" name="Text Box 103"/>
            <p:cNvSpPr txBox="1">
              <a:spLocks noChangeArrowheads="1"/>
            </p:cNvSpPr>
            <p:nvPr/>
          </p:nvSpPr>
          <p:spPr bwMode="auto">
            <a:xfrm>
              <a:off x="576" y="1105"/>
              <a:ext cx="672"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t>  China</a:t>
              </a:r>
            </a:p>
          </p:txBody>
        </p:sp>
      </p:grpSp>
      <p:grpSp>
        <p:nvGrpSpPr>
          <p:cNvPr id="172062" name="Group 104"/>
          <p:cNvGrpSpPr>
            <a:grpSpLocks/>
          </p:cNvGrpSpPr>
          <p:nvPr/>
        </p:nvGrpSpPr>
        <p:grpSpPr bwMode="auto">
          <a:xfrm>
            <a:off x="3733800" y="4114800"/>
            <a:ext cx="2362200" cy="1373188"/>
            <a:chOff x="672" y="3072"/>
            <a:chExt cx="1488" cy="865"/>
          </a:xfrm>
        </p:grpSpPr>
        <p:sp>
          <p:nvSpPr>
            <p:cNvPr id="172079" name="Rectangle 105"/>
            <p:cNvSpPr>
              <a:spLocks noChangeArrowheads="1"/>
            </p:cNvSpPr>
            <p:nvPr/>
          </p:nvSpPr>
          <p:spPr bwMode="auto">
            <a:xfrm>
              <a:off x="672" y="3360"/>
              <a:ext cx="1440" cy="576"/>
            </a:xfrm>
            <a:prstGeom prst="rect">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grpSp>
          <p:nvGrpSpPr>
            <p:cNvPr id="172080" name="Group 106"/>
            <p:cNvGrpSpPr>
              <a:grpSpLocks/>
            </p:cNvGrpSpPr>
            <p:nvPr/>
          </p:nvGrpSpPr>
          <p:grpSpPr bwMode="auto">
            <a:xfrm>
              <a:off x="672" y="3072"/>
              <a:ext cx="1488" cy="865"/>
              <a:chOff x="672" y="3072"/>
              <a:chExt cx="1488" cy="865"/>
            </a:xfrm>
          </p:grpSpPr>
          <p:grpSp>
            <p:nvGrpSpPr>
              <p:cNvPr id="172081" name="Group 107"/>
              <p:cNvGrpSpPr>
                <a:grpSpLocks/>
              </p:cNvGrpSpPr>
              <p:nvPr/>
            </p:nvGrpSpPr>
            <p:grpSpPr bwMode="auto">
              <a:xfrm>
                <a:off x="672" y="3072"/>
                <a:ext cx="1488" cy="865"/>
                <a:chOff x="672" y="3072"/>
                <a:chExt cx="1488" cy="865"/>
              </a:xfrm>
            </p:grpSpPr>
            <p:sp>
              <p:nvSpPr>
                <p:cNvPr id="172083" name="Text Box 108"/>
                <p:cNvSpPr txBox="1">
                  <a:spLocks noChangeArrowheads="1"/>
                </p:cNvSpPr>
                <p:nvPr/>
              </p:nvSpPr>
              <p:spPr bwMode="auto">
                <a:xfrm>
                  <a:off x="672" y="3360"/>
                  <a:ext cx="1488"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t> Design TB Drugs</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t> Design Malaria Drugs</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t> Characterize Bird Flu</a:t>
                  </a:r>
                </a:p>
              </p:txBody>
            </p:sp>
            <p:sp>
              <p:nvSpPr>
                <p:cNvPr id="172084" name="Rectangle 109"/>
                <p:cNvSpPr>
                  <a:spLocks noChangeArrowheads="1"/>
                </p:cNvSpPr>
                <p:nvPr/>
              </p:nvSpPr>
              <p:spPr bwMode="auto">
                <a:xfrm>
                  <a:off x="672" y="3072"/>
                  <a:ext cx="1440" cy="288"/>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grpSp>
          <p:sp>
            <p:nvSpPr>
              <p:cNvPr id="172082" name="Text Box 110"/>
              <p:cNvSpPr txBox="1">
                <a:spLocks noChangeArrowheads="1"/>
              </p:cNvSpPr>
              <p:nvPr/>
            </p:nvSpPr>
            <p:spPr bwMode="auto">
              <a:xfrm>
                <a:off x="864" y="3081"/>
                <a:ext cx="9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t>       India</a:t>
                </a:r>
              </a:p>
            </p:txBody>
          </p:sp>
        </p:grpSp>
      </p:grpSp>
      <p:grpSp>
        <p:nvGrpSpPr>
          <p:cNvPr id="172063" name="Group 111"/>
          <p:cNvGrpSpPr>
            <a:grpSpLocks/>
          </p:cNvGrpSpPr>
          <p:nvPr/>
        </p:nvGrpSpPr>
        <p:grpSpPr bwMode="auto">
          <a:xfrm>
            <a:off x="6172200" y="4114800"/>
            <a:ext cx="1905000" cy="990600"/>
            <a:chOff x="672" y="3072"/>
            <a:chExt cx="1488" cy="864"/>
          </a:xfrm>
        </p:grpSpPr>
        <p:sp>
          <p:nvSpPr>
            <p:cNvPr id="172073" name="Rectangle 112"/>
            <p:cNvSpPr>
              <a:spLocks noChangeArrowheads="1"/>
            </p:cNvSpPr>
            <p:nvPr/>
          </p:nvSpPr>
          <p:spPr bwMode="auto">
            <a:xfrm>
              <a:off x="672" y="3360"/>
              <a:ext cx="1440" cy="576"/>
            </a:xfrm>
            <a:prstGeom prst="rect">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grpSp>
          <p:nvGrpSpPr>
            <p:cNvPr id="172074" name="Group 113"/>
            <p:cNvGrpSpPr>
              <a:grpSpLocks/>
            </p:cNvGrpSpPr>
            <p:nvPr/>
          </p:nvGrpSpPr>
          <p:grpSpPr bwMode="auto">
            <a:xfrm>
              <a:off x="672" y="3072"/>
              <a:ext cx="1488" cy="847"/>
              <a:chOff x="672" y="3072"/>
              <a:chExt cx="1488" cy="847"/>
            </a:xfrm>
          </p:grpSpPr>
          <p:grpSp>
            <p:nvGrpSpPr>
              <p:cNvPr id="172075" name="Group 114"/>
              <p:cNvGrpSpPr>
                <a:grpSpLocks/>
              </p:cNvGrpSpPr>
              <p:nvPr/>
            </p:nvGrpSpPr>
            <p:grpSpPr bwMode="auto">
              <a:xfrm>
                <a:off x="672" y="3072"/>
                <a:ext cx="1488" cy="847"/>
                <a:chOff x="672" y="3072"/>
                <a:chExt cx="1488" cy="847"/>
              </a:xfrm>
            </p:grpSpPr>
            <p:sp>
              <p:nvSpPr>
                <p:cNvPr id="172077" name="Text Box 115"/>
                <p:cNvSpPr txBox="1">
                  <a:spLocks noChangeArrowheads="1"/>
                </p:cNvSpPr>
                <p:nvPr/>
              </p:nvSpPr>
              <p:spPr bwMode="auto">
                <a:xfrm>
                  <a:off x="672" y="3360"/>
                  <a:ext cx="1488" cy="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t>Design Mosquito Repellents</a:t>
                  </a:r>
                </a:p>
              </p:txBody>
            </p:sp>
            <p:sp>
              <p:nvSpPr>
                <p:cNvPr id="172078" name="Rectangle 116"/>
                <p:cNvSpPr>
                  <a:spLocks noChangeArrowheads="1"/>
                </p:cNvSpPr>
                <p:nvPr/>
              </p:nvSpPr>
              <p:spPr bwMode="auto">
                <a:xfrm>
                  <a:off x="672" y="3072"/>
                  <a:ext cx="1440" cy="288"/>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grpSp>
          <p:sp>
            <p:nvSpPr>
              <p:cNvPr id="172076" name="Text Box 117"/>
              <p:cNvSpPr txBox="1">
                <a:spLocks noChangeArrowheads="1"/>
              </p:cNvSpPr>
              <p:nvPr/>
            </p:nvSpPr>
            <p:spPr bwMode="auto">
              <a:xfrm>
                <a:off x="864" y="3082"/>
                <a:ext cx="960"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Times New Roman" pitchFamily="18" charset="0"/>
                    <a:ea typeface="+mn-ea"/>
                    <a:cs typeface="Arial"/>
                    <a:sym typeface="Arial"/>
                  </a:rPr>
                  <a:t>  Thailand</a:t>
                </a:r>
              </a:p>
            </p:txBody>
          </p:sp>
        </p:grpSp>
      </p:grpSp>
      <p:sp>
        <p:nvSpPr>
          <p:cNvPr id="172064" name="Oval 118"/>
          <p:cNvSpPr>
            <a:spLocks noChangeArrowheads="1"/>
          </p:cNvSpPr>
          <p:nvPr/>
        </p:nvSpPr>
        <p:spPr bwMode="auto">
          <a:xfrm flipH="1" flipV="1">
            <a:off x="1981200" y="2743200"/>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sp>
        <p:nvSpPr>
          <p:cNvPr id="172065" name="Oval 119"/>
          <p:cNvSpPr>
            <a:spLocks noChangeArrowheads="1"/>
          </p:cNvSpPr>
          <p:nvPr/>
        </p:nvSpPr>
        <p:spPr bwMode="auto">
          <a:xfrm flipH="1" flipV="1">
            <a:off x="2209800" y="2971800"/>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sp>
        <p:nvSpPr>
          <p:cNvPr id="172066" name="Oval 120"/>
          <p:cNvSpPr>
            <a:spLocks noChangeArrowheads="1"/>
          </p:cNvSpPr>
          <p:nvPr/>
        </p:nvSpPr>
        <p:spPr bwMode="auto">
          <a:xfrm flipH="1" flipV="1">
            <a:off x="2514600" y="3200400"/>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sp>
        <p:nvSpPr>
          <p:cNvPr id="172067" name="Oval 121"/>
          <p:cNvSpPr>
            <a:spLocks noChangeArrowheads="1"/>
          </p:cNvSpPr>
          <p:nvPr/>
        </p:nvSpPr>
        <p:spPr bwMode="auto">
          <a:xfrm flipH="1" flipV="1">
            <a:off x="2667000" y="3810000"/>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sp>
        <p:nvSpPr>
          <p:cNvPr id="172068" name="Oval 122"/>
          <p:cNvSpPr>
            <a:spLocks noChangeArrowheads="1"/>
          </p:cNvSpPr>
          <p:nvPr/>
        </p:nvSpPr>
        <p:spPr bwMode="auto">
          <a:xfrm flipH="1" flipV="1">
            <a:off x="4572000" y="2895600"/>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sp>
        <p:nvSpPr>
          <p:cNvPr id="172069" name="Oval 123"/>
          <p:cNvSpPr>
            <a:spLocks noChangeArrowheads="1"/>
          </p:cNvSpPr>
          <p:nvPr/>
        </p:nvSpPr>
        <p:spPr bwMode="auto">
          <a:xfrm flipH="1" flipV="1">
            <a:off x="4572000" y="3048000"/>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sp>
        <p:nvSpPr>
          <p:cNvPr id="172070" name="Oval 124"/>
          <p:cNvSpPr>
            <a:spLocks noChangeArrowheads="1"/>
          </p:cNvSpPr>
          <p:nvPr/>
        </p:nvSpPr>
        <p:spPr bwMode="auto">
          <a:xfrm flipH="1" flipV="1">
            <a:off x="6477000" y="3200400"/>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sp>
        <p:nvSpPr>
          <p:cNvPr id="172071" name="Oval 125"/>
          <p:cNvSpPr>
            <a:spLocks noChangeArrowheads="1"/>
          </p:cNvSpPr>
          <p:nvPr/>
        </p:nvSpPr>
        <p:spPr bwMode="auto">
          <a:xfrm flipH="1" flipV="1">
            <a:off x="5943600" y="3429000"/>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sp>
        <p:nvSpPr>
          <p:cNvPr id="172072" name="Oval 126"/>
          <p:cNvSpPr>
            <a:spLocks noChangeArrowheads="1"/>
          </p:cNvSpPr>
          <p:nvPr/>
        </p:nvSpPr>
        <p:spPr bwMode="auto">
          <a:xfrm flipH="1" flipV="1">
            <a:off x="6477000" y="3581400"/>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Arial"/>
              <a:sym typeface="Arial"/>
            </a:endParaRPr>
          </a:p>
        </p:txBody>
      </p:sp>
    </p:spTree>
    <p:extLst>
      <p:ext uri="{BB962C8B-B14F-4D97-AF65-F5344CB8AC3E}">
        <p14:creationId xmlns:p14="http://schemas.microsoft.com/office/powerpoint/2010/main" val="755734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5410" name="Object 2"/>
          <p:cNvGraphicFramePr>
            <a:graphicFrameLocks noChangeAspect="1"/>
          </p:cNvGraphicFramePr>
          <p:nvPr>
            <p:extLst>
              <p:ext uri="{D42A27DB-BD31-4B8C-83A1-F6EECF244321}">
                <p14:modId xmlns:p14="http://schemas.microsoft.com/office/powerpoint/2010/main" val="796110578"/>
              </p:ext>
            </p:extLst>
          </p:nvPr>
        </p:nvGraphicFramePr>
        <p:xfrm>
          <a:off x="530225" y="2635250"/>
          <a:ext cx="11237913" cy="2468563"/>
        </p:xfrm>
        <a:graphic>
          <a:graphicData uri="http://schemas.openxmlformats.org/presentationml/2006/ole">
            <mc:AlternateContent xmlns:mc="http://schemas.openxmlformats.org/markup-compatibility/2006">
              <mc:Choice xmlns:v="urn:schemas-microsoft-com:vml" Requires="v">
                <p:oleObj spid="_x0000_s1034" name="Document" r:id="rId4" imgW="5657568" imgH="1244910" progId="Word.Document.8">
                  <p:embed/>
                </p:oleObj>
              </mc:Choice>
              <mc:Fallback>
                <p:oleObj name="Document" r:id="rId4" imgW="5657568" imgH="1244910" progId="Word.Document.8">
                  <p:embed/>
                  <p:pic>
                    <p:nvPicPr>
                      <p:cNvPr id="145410" name="Object 2"/>
                      <p:cNvPicPr>
                        <a:picLocks noChangeAspect="1" noChangeArrowheads="1"/>
                      </p:cNvPicPr>
                      <p:nvPr/>
                    </p:nvPicPr>
                    <p:blipFill>
                      <a:blip r:embed="rId5"/>
                      <a:srcRect/>
                      <a:stretch>
                        <a:fillRect/>
                      </a:stretch>
                    </p:blipFill>
                    <p:spPr bwMode="auto">
                      <a:xfrm>
                        <a:off x="530225" y="2635250"/>
                        <a:ext cx="11237913" cy="246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5411" name="Text Box 3"/>
          <p:cNvSpPr txBox="1">
            <a:spLocks noChangeArrowheads="1"/>
          </p:cNvSpPr>
          <p:nvPr/>
        </p:nvSpPr>
        <p:spPr bwMode="auto">
          <a:xfrm>
            <a:off x="0" y="914400"/>
            <a:ext cx="91440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3000" b="0" i="0" u="none" strike="noStrike" kern="1200" cap="none" spc="0" normalizeH="0" baseline="0" noProof="0" dirty="0">
                <a:ln>
                  <a:noFill/>
                </a:ln>
                <a:solidFill>
                  <a:srgbClr val="000000"/>
                </a:solidFill>
                <a:effectLst/>
                <a:uLnTx/>
                <a:uFillTx/>
                <a:latin typeface="Arial" charset="0"/>
                <a:ea typeface="+mn-ea"/>
                <a:cs typeface="+mn-cs"/>
              </a:rPr>
              <a:t>Human Blood: Air Partition Coefficient (N=104)</a:t>
            </a:r>
          </a:p>
        </p:txBody>
      </p:sp>
      <p:sp>
        <p:nvSpPr>
          <p:cNvPr id="145412" name="Text Box 4"/>
          <p:cNvSpPr txBox="1">
            <a:spLocks noChangeArrowheads="1"/>
          </p:cNvSpPr>
          <p:nvPr/>
        </p:nvSpPr>
        <p:spPr bwMode="auto">
          <a:xfrm>
            <a:off x="533400" y="5105400"/>
            <a:ext cx="8077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charset="0"/>
                <a:ea typeface="+mn-ea"/>
                <a:cs typeface="+mn-cs"/>
              </a:rPr>
              <a:t>Basak, S. C.; Mills, D.; Hawkins, D. M.; Kraker, J. J. Quantitative Structure-Activity Relationship (QSAR) Modeling of Human Blood: air Partitioning with Proper Statistical Methods and Validation. </a:t>
            </a:r>
            <a:r>
              <a:rPr kumimoji="0" lang="en-US" altLang="en-US" sz="1600" b="0" i="1" u="none" strike="noStrike" kern="1200" cap="none" spc="0" normalizeH="0" baseline="0" noProof="0" dirty="0">
                <a:ln>
                  <a:noFill/>
                </a:ln>
                <a:solidFill>
                  <a:srgbClr val="000000"/>
                </a:solidFill>
                <a:effectLst/>
                <a:uLnTx/>
                <a:uFillTx/>
                <a:latin typeface="Arial" charset="0"/>
                <a:ea typeface="+mn-ea"/>
                <a:cs typeface="+mn-cs"/>
              </a:rPr>
              <a:t>Chemistry &amp; Biodiversity</a:t>
            </a:r>
            <a:r>
              <a:rPr kumimoji="0" lang="en-US" altLang="en-US" sz="1600" b="0" i="0" u="none" strike="noStrike" kern="1200" cap="none" spc="0" normalizeH="0" baseline="0" noProof="0" dirty="0">
                <a:ln>
                  <a:noFill/>
                </a:ln>
                <a:solidFill>
                  <a:srgbClr val="000000"/>
                </a:solidFill>
                <a:effectLst/>
                <a:uLnTx/>
                <a:uFillTx/>
                <a:latin typeface="Arial" charset="0"/>
                <a:ea typeface="+mn-ea"/>
                <a:cs typeface="+mn-cs"/>
              </a:rPr>
              <a:t>, </a:t>
            </a:r>
            <a:r>
              <a:rPr kumimoji="0" lang="en-US" altLang="en-US" sz="1600" b="0" i="0" u="none" strike="noStrike" kern="1200" cap="none" spc="0" normalizeH="0" baseline="0" noProof="0" dirty="0">
                <a:ln>
                  <a:noFill/>
                </a:ln>
                <a:solidFill>
                  <a:srgbClr val="000000"/>
                </a:solidFill>
                <a:effectLst/>
                <a:uLnTx/>
                <a:uFillTx/>
                <a:latin typeface="Times New Roman" pitchFamily="18" charset="0"/>
                <a:ea typeface="+mn-ea"/>
                <a:cs typeface="+mn-cs"/>
              </a:rPr>
              <a:t>6, 487-502 (2009)</a:t>
            </a:r>
            <a:endParaRPr kumimoji="0" lang="en-US" altLang="en-US" sz="1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45413" name="Text Box 5"/>
          <p:cNvSpPr txBox="1">
            <a:spLocks noChangeArrowheads="1"/>
          </p:cNvSpPr>
          <p:nvPr/>
        </p:nvSpPr>
        <p:spPr bwMode="auto">
          <a:xfrm>
            <a:off x="0" y="3048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3400" b="0" i="0" u="none" strike="noStrike" kern="1200" cap="none" spc="0" normalizeH="0" baseline="0" noProof="0" dirty="0">
                <a:ln>
                  <a:noFill/>
                </a:ln>
                <a:solidFill>
                  <a:srgbClr val="000000"/>
                </a:solidFill>
                <a:effectLst/>
                <a:uLnTx/>
                <a:uFillTx/>
                <a:latin typeface="Arial" charset="0"/>
                <a:ea typeface="+mn-ea"/>
                <a:cs typeface="+mn-cs"/>
              </a:rPr>
              <a:t>Comparative Results</a:t>
            </a:r>
          </a:p>
        </p:txBody>
      </p:sp>
    </p:spTree>
    <p:extLst>
      <p:ext uri="{BB962C8B-B14F-4D97-AF65-F5344CB8AC3E}">
        <p14:creationId xmlns:p14="http://schemas.microsoft.com/office/powerpoint/2010/main" val="343008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Shape 127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300"/>
              <a:buFont typeface="Calibri"/>
              <a:buNone/>
            </a:pPr>
            <a:r>
              <a:rPr lang="en-US" sz="3300" i="0" u="none" strike="noStrike" cap="none" dirty="0">
                <a:solidFill>
                  <a:schemeClr val="dk1"/>
                </a:solidFill>
                <a:latin typeface="Times New Roman"/>
                <a:ea typeface="Times New Roman"/>
                <a:cs typeface="Times New Roman"/>
                <a:sym typeface="Times New Roman"/>
              </a:rPr>
              <a:t>Issues: two-deep cross-validation</a:t>
            </a:r>
            <a:endParaRPr dirty="0">
              <a:latin typeface="Times New Roman"/>
              <a:ea typeface="Times New Roman"/>
              <a:cs typeface="Times New Roman"/>
              <a:sym typeface="Times New Roman"/>
            </a:endParaRPr>
          </a:p>
        </p:txBody>
      </p:sp>
      <p:sp>
        <p:nvSpPr>
          <p:cNvPr id="1278" name="Shape 1278"/>
          <p:cNvSpPr txBox="1">
            <a:spLocks noGrp="1"/>
          </p:cNvSpPr>
          <p:nvPr>
            <p:ph type="body" idx="4294967295"/>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2100"/>
              <a:buFont typeface="Times New Roman"/>
              <a:buChar char="•"/>
            </a:pPr>
            <a:r>
              <a:rPr lang="en-US" sz="2100" i="0" u="none" strike="noStrike" cap="none" dirty="0">
                <a:solidFill>
                  <a:schemeClr val="dk1"/>
                </a:solidFill>
                <a:latin typeface="Times New Roman"/>
                <a:ea typeface="Times New Roman"/>
                <a:cs typeface="Times New Roman"/>
                <a:sym typeface="Times New Roman"/>
              </a:rPr>
              <a:t>Cross validation is important to test actual predictive capability of the model.</a:t>
            </a:r>
            <a:endParaRPr dirty="0">
              <a:latin typeface="Times New Roman"/>
              <a:ea typeface="Times New Roman"/>
              <a:cs typeface="Times New Roman"/>
              <a:sym typeface="Times New Roman"/>
            </a:endParaRPr>
          </a:p>
          <a:p>
            <a:pPr marL="171450" marR="0" lvl="0" indent="-171450" algn="l" rtl="0">
              <a:lnSpc>
                <a:spcPct val="90000"/>
              </a:lnSpc>
              <a:spcBef>
                <a:spcPts val="750"/>
              </a:spcBef>
              <a:spcAft>
                <a:spcPts val="0"/>
              </a:spcAft>
              <a:buClr>
                <a:schemeClr val="dk1"/>
              </a:buClr>
              <a:buSzPts val="2100"/>
              <a:buFont typeface="Times New Roman"/>
              <a:buChar char="•"/>
            </a:pPr>
            <a:r>
              <a:rPr lang="en-US" sz="2100" i="0" u="none" strike="noStrike" cap="none" dirty="0">
                <a:solidFill>
                  <a:schemeClr val="dk1"/>
                </a:solidFill>
                <a:latin typeface="Times New Roman"/>
                <a:ea typeface="Times New Roman"/>
                <a:cs typeface="Times New Roman"/>
                <a:sym typeface="Times New Roman"/>
              </a:rPr>
              <a:t>Care needs to be taken when combining dimension reduction with </a:t>
            </a:r>
            <a:r>
              <a:rPr lang="en-US" sz="2100" i="1" u="none" strike="noStrike" cap="none" dirty="0">
                <a:solidFill>
                  <a:schemeClr val="dk1"/>
                </a:solidFill>
                <a:latin typeface="Times New Roman"/>
                <a:ea typeface="Times New Roman"/>
                <a:cs typeface="Times New Roman"/>
                <a:sym typeface="Times New Roman"/>
              </a:rPr>
              <a:t>k</a:t>
            </a:r>
            <a:r>
              <a:rPr lang="en-US" sz="2100" i="0" u="none" strike="noStrike" cap="none" dirty="0">
                <a:solidFill>
                  <a:schemeClr val="dk1"/>
                </a:solidFill>
                <a:latin typeface="Times New Roman"/>
                <a:ea typeface="Times New Roman"/>
                <a:cs typeface="Times New Roman"/>
                <a:sym typeface="Times New Roman"/>
              </a:rPr>
              <a:t>-fold or leave-one-out cross validation.</a:t>
            </a:r>
            <a:endParaRPr dirty="0">
              <a:latin typeface="Times New Roman"/>
              <a:ea typeface="Times New Roman"/>
              <a:cs typeface="Times New Roman"/>
              <a:sym typeface="Times New Roman"/>
            </a:endParaRPr>
          </a:p>
          <a:p>
            <a:pPr marL="171450" marR="0" lvl="0" indent="-171450" algn="l" rtl="0">
              <a:lnSpc>
                <a:spcPct val="90000"/>
              </a:lnSpc>
              <a:spcBef>
                <a:spcPts val="750"/>
              </a:spcBef>
              <a:spcAft>
                <a:spcPts val="0"/>
              </a:spcAft>
              <a:buClr>
                <a:schemeClr val="dk1"/>
              </a:buClr>
              <a:buSzPts val="2100"/>
              <a:buFont typeface="Arial"/>
              <a:buChar char="•"/>
            </a:pPr>
            <a:r>
              <a:rPr lang="en-US" sz="2100" i="0" u="none" strike="noStrike" cap="none" dirty="0">
                <a:solidFill>
                  <a:schemeClr val="dk1"/>
                </a:solidFill>
                <a:latin typeface="Times New Roman"/>
                <a:ea typeface="Times New Roman"/>
                <a:cs typeface="Times New Roman"/>
                <a:sym typeface="Times New Roman"/>
              </a:rPr>
              <a:t>Doing dimension reduction first and then performing cross-validation through training-test splits uses information from holdout compounds in the first step. It inflates the resulting </a:t>
            </a:r>
            <a:r>
              <a:rPr lang="en-US" sz="2100" i="1" u="none" strike="noStrike" cap="none" dirty="0">
                <a:solidFill>
                  <a:schemeClr val="dk1"/>
                </a:solidFill>
                <a:latin typeface="Times New Roman"/>
                <a:ea typeface="Times New Roman"/>
                <a:cs typeface="Times New Roman"/>
                <a:sym typeface="Times New Roman"/>
              </a:rPr>
              <a:t>q</a:t>
            </a:r>
            <a:r>
              <a:rPr lang="en-US" sz="2100" i="0" u="none" strike="noStrike" cap="none" baseline="30000" dirty="0">
                <a:solidFill>
                  <a:schemeClr val="dk1"/>
                </a:solidFill>
                <a:latin typeface="Times New Roman"/>
                <a:ea typeface="Times New Roman"/>
                <a:cs typeface="Times New Roman"/>
                <a:sym typeface="Times New Roman"/>
              </a:rPr>
              <a:t>2</a:t>
            </a:r>
            <a:r>
              <a:rPr lang="en-US" sz="2100" i="0" u="none" strike="noStrike" cap="none" dirty="0">
                <a:solidFill>
                  <a:schemeClr val="dk1"/>
                </a:solidFill>
                <a:latin typeface="Times New Roman"/>
                <a:ea typeface="Times New Roman"/>
                <a:cs typeface="Times New Roman"/>
                <a:sym typeface="Times New Roman"/>
              </a:rPr>
              <a:t> value (</a:t>
            </a:r>
            <a:r>
              <a:rPr lang="en-US" sz="2100" b="1" i="0" u="none" strike="noStrike" cap="none" dirty="0">
                <a:solidFill>
                  <a:schemeClr val="dk1"/>
                </a:solidFill>
                <a:latin typeface="Times New Roman"/>
                <a:ea typeface="Times New Roman"/>
                <a:cs typeface="Times New Roman"/>
                <a:sym typeface="Times New Roman"/>
              </a:rPr>
              <a:t>naïve CV</a:t>
            </a:r>
            <a:r>
              <a:rPr lang="en-US" sz="2100" i="0" u="none" strike="noStrike" cap="none" dirty="0">
                <a:solidFill>
                  <a:schemeClr val="dk1"/>
                </a:solidFill>
                <a:latin typeface="Times New Roman"/>
                <a:ea typeface="Times New Roman"/>
                <a:cs typeface="Times New Roman"/>
                <a:sym typeface="Times New Roman"/>
              </a:rPr>
              <a:t>)</a:t>
            </a:r>
            <a:endParaRPr dirty="0">
              <a:latin typeface="Times New Roman"/>
              <a:ea typeface="Times New Roman"/>
              <a:cs typeface="Times New Roman"/>
              <a:sym typeface="Times New Roman"/>
            </a:endParaRPr>
          </a:p>
          <a:p>
            <a:pPr marL="171450" marR="0" lvl="0" indent="-171450" algn="l" rtl="0">
              <a:lnSpc>
                <a:spcPct val="90000"/>
              </a:lnSpc>
              <a:spcBef>
                <a:spcPts val="750"/>
              </a:spcBef>
              <a:spcAft>
                <a:spcPts val="0"/>
              </a:spcAft>
              <a:buClr>
                <a:schemeClr val="dk1"/>
              </a:buClr>
              <a:buSzPts val="2100"/>
              <a:buFont typeface="Arial"/>
              <a:buChar char="•"/>
            </a:pPr>
            <a:r>
              <a:rPr lang="en-US" sz="2100" i="0" u="none" strike="noStrike" cap="none" dirty="0">
                <a:solidFill>
                  <a:schemeClr val="dk1"/>
                </a:solidFill>
                <a:latin typeface="Times New Roman"/>
                <a:ea typeface="Times New Roman"/>
                <a:cs typeface="Times New Roman"/>
                <a:sym typeface="Times New Roman"/>
              </a:rPr>
              <a:t>The right approach is to perform dimension reduction </a:t>
            </a:r>
            <a:r>
              <a:rPr lang="en-US" sz="2100" i="1" u="none" strike="noStrike" cap="none" dirty="0">
                <a:solidFill>
                  <a:schemeClr val="dk1"/>
                </a:solidFill>
                <a:latin typeface="Times New Roman"/>
                <a:ea typeface="Times New Roman"/>
                <a:cs typeface="Times New Roman"/>
                <a:sym typeface="Times New Roman"/>
              </a:rPr>
              <a:t>separately</a:t>
            </a:r>
            <a:r>
              <a:rPr lang="en-US" sz="2100" i="0" u="none" strike="noStrike" cap="none" dirty="0">
                <a:solidFill>
                  <a:schemeClr val="dk1"/>
                </a:solidFill>
                <a:latin typeface="Times New Roman"/>
                <a:ea typeface="Times New Roman"/>
                <a:cs typeface="Times New Roman"/>
                <a:sym typeface="Times New Roman"/>
              </a:rPr>
              <a:t> for each training-test split (</a:t>
            </a:r>
            <a:r>
              <a:rPr lang="en-US" sz="2100" b="1" i="0" u="none" strike="noStrike" cap="none" dirty="0">
                <a:solidFill>
                  <a:schemeClr val="dk1"/>
                </a:solidFill>
                <a:latin typeface="Times New Roman"/>
                <a:ea typeface="Times New Roman"/>
                <a:cs typeface="Times New Roman"/>
                <a:sym typeface="Times New Roman"/>
              </a:rPr>
              <a:t>Two-deep CV</a:t>
            </a:r>
            <a:r>
              <a:rPr lang="en-US" sz="2100" i="0" u="none" strike="noStrike" cap="none" dirty="0">
                <a:solidFill>
                  <a:schemeClr val="dk1"/>
                </a:solidFill>
                <a:latin typeface="Times New Roman"/>
                <a:ea typeface="Times New Roman"/>
                <a:cs typeface="Times New Roman"/>
                <a:sym typeface="Times New Roman"/>
              </a:rPr>
              <a:t>)</a:t>
            </a:r>
            <a:endParaRPr dirty="0">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Shape 1284"/>
          <p:cNvSpPr txBox="1">
            <a:spLocks noGrp="1"/>
          </p:cNvSpPr>
          <p:nvPr>
            <p:ph type="title"/>
          </p:nvPr>
        </p:nvSpPr>
        <p:spPr>
          <a:xfrm>
            <a:off x="685800" y="152400"/>
            <a:ext cx="7772400" cy="1295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t>Beware of external validation!</a:t>
            </a:r>
            <a:endParaRPr dirty="0"/>
          </a:p>
        </p:txBody>
      </p:sp>
      <p:sp>
        <p:nvSpPr>
          <p:cNvPr id="1285" name="Shape 1285"/>
          <p:cNvSpPr txBox="1"/>
          <p:nvPr/>
        </p:nvSpPr>
        <p:spPr>
          <a:xfrm>
            <a:off x="491891" y="1143000"/>
            <a:ext cx="7886700" cy="49530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480"/>
              </a:spcBef>
              <a:spcAft>
                <a:spcPts val="0"/>
              </a:spcAft>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External validation has been a </a:t>
            </a:r>
            <a:r>
              <a:rPr lang="en-US" sz="2800" b="1" i="1" dirty="0">
                <a:solidFill>
                  <a:srgbClr val="FF0000"/>
                </a:solidFill>
                <a:latin typeface="Times New Roman"/>
                <a:ea typeface="Times New Roman"/>
                <a:cs typeface="Times New Roman"/>
                <a:sym typeface="Times New Roman"/>
              </a:rPr>
              <a:t>widely used practice </a:t>
            </a:r>
            <a:r>
              <a:rPr lang="en-US" sz="2400" dirty="0">
                <a:solidFill>
                  <a:schemeClr val="dk1"/>
                </a:solidFill>
                <a:latin typeface="Times New Roman"/>
                <a:ea typeface="Times New Roman"/>
                <a:cs typeface="Times New Roman"/>
                <a:sym typeface="Times New Roman"/>
              </a:rPr>
              <a:t>in QSAR for the past few years.</a:t>
            </a:r>
            <a:br>
              <a:rPr lang="en-US" sz="2400" dirty="0">
                <a:solidFill>
                  <a:schemeClr val="dk1"/>
                </a:solidFill>
                <a:latin typeface="Times New Roman"/>
                <a:ea typeface="Times New Roman"/>
                <a:cs typeface="Times New Roman"/>
                <a:sym typeface="Times New Roman"/>
              </a:rPr>
            </a:br>
            <a:endParaRPr sz="2400" dirty="0">
              <a:solidFill>
                <a:schemeClr val="dk1"/>
              </a:solidFill>
              <a:latin typeface="Times New Roman"/>
              <a:ea typeface="Times New Roman"/>
              <a:cs typeface="Times New Roman"/>
              <a:sym typeface="Times New Roman"/>
            </a:endParaRPr>
          </a:p>
          <a:p>
            <a:pPr marL="342900" marR="0" lvl="0" indent="-342900" algn="l" rtl="0">
              <a:spcBef>
                <a:spcPts val="480"/>
              </a:spcBef>
              <a:spcAft>
                <a:spcPts val="0"/>
              </a:spcAft>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However external validation with random splits is too unstable for high-dimensional low-sample size datasets (Majumdar and Basak, 2018).</a:t>
            </a:r>
            <a:br>
              <a:rPr lang="en-US" sz="2400" dirty="0">
                <a:solidFill>
                  <a:schemeClr val="dk1"/>
                </a:solidFill>
                <a:latin typeface="Times New Roman"/>
                <a:ea typeface="Times New Roman"/>
                <a:cs typeface="Times New Roman"/>
                <a:sym typeface="Times New Roman"/>
              </a:rPr>
            </a:br>
            <a:endParaRPr sz="2400" dirty="0">
              <a:solidFill>
                <a:schemeClr val="dk1"/>
              </a:solidFill>
              <a:latin typeface="Times New Roman"/>
              <a:ea typeface="Times New Roman"/>
              <a:cs typeface="Times New Roman"/>
              <a:sym typeface="Times New Roman"/>
            </a:endParaRPr>
          </a:p>
          <a:p>
            <a:pPr marL="342900" marR="0" lvl="0" indent="-342900" algn="l" rtl="0">
              <a:spcBef>
                <a:spcPts val="480"/>
              </a:spcBef>
              <a:spcAft>
                <a:spcPts val="0"/>
              </a:spcAft>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Repeated external validation, i.e. repeat for many random splits then take average, is recommended in such cases.</a:t>
            </a:r>
            <a:endParaRPr sz="24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Shape 1291"/>
          <p:cNvSpPr txBox="1">
            <a:spLocks noGrp="1"/>
          </p:cNvSpPr>
          <p:nvPr>
            <p:ph type="title"/>
          </p:nvPr>
        </p:nvSpPr>
        <p:spPr>
          <a:xfrm>
            <a:off x="685800" y="152400"/>
            <a:ext cx="8098200" cy="1295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dirty="0"/>
              <a:t>Beware of external validation! - example</a:t>
            </a:r>
            <a:endParaRPr sz="3600" dirty="0"/>
          </a:p>
        </p:txBody>
      </p:sp>
      <p:sp>
        <p:nvSpPr>
          <p:cNvPr id="1292" name="Shape 1292"/>
          <p:cNvSpPr txBox="1"/>
          <p:nvPr/>
        </p:nvSpPr>
        <p:spPr>
          <a:xfrm>
            <a:off x="2716476" y="5029200"/>
            <a:ext cx="4659600" cy="1068600"/>
          </a:xfrm>
          <a:prstGeom prst="rect">
            <a:avLst/>
          </a:prstGeom>
          <a:noFill/>
          <a:ln>
            <a:noFill/>
          </a:ln>
        </p:spPr>
        <p:txBody>
          <a:bodyPr spcFirstLastPara="1" wrap="square" lIns="91425" tIns="91425" rIns="91425" bIns="91425" anchor="ctr" anchorCtr="0">
            <a:noAutofit/>
          </a:bodyPr>
          <a:lstStyle/>
          <a:p>
            <a:pPr marL="0" lvl="0" indent="0" rtl="0">
              <a:lnSpc>
                <a:spcPct val="90000"/>
              </a:lnSpc>
              <a:spcBef>
                <a:spcPts val="0"/>
              </a:spcBef>
              <a:spcAft>
                <a:spcPts val="0"/>
              </a:spcAft>
              <a:buNone/>
            </a:pPr>
            <a:r>
              <a:rPr lang="en-US" sz="2100" dirty="0">
                <a:solidFill>
                  <a:schemeClr val="dk1"/>
                </a:solidFill>
                <a:latin typeface="Times New Roman"/>
                <a:ea typeface="Times New Roman"/>
                <a:cs typeface="Times New Roman"/>
                <a:sym typeface="Times New Roman"/>
              </a:rPr>
              <a:t>Plot of </a:t>
            </a:r>
            <a:r>
              <a:rPr lang="en-US" sz="2100" i="1" dirty="0">
                <a:solidFill>
                  <a:schemeClr val="dk1"/>
                </a:solidFill>
                <a:latin typeface="Times New Roman"/>
                <a:ea typeface="Times New Roman"/>
                <a:cs typeface="Times New Roman"/>
                <a:sym typeface="Times New Roman"/>
              </a:rPr>
              <a:t>q</a:t>
            </a:r>
            <a:r>
              <a:rPr lang="en-US" sz="2100" i="1" baseline="30000" dirty="0">
                <a:solidFill>
                  <a:schemeClr val="dk1"/>
                </a:solidFill>
                <a:latin typeface="Times New Roman"/>
                <a:ea typeface="Times New Roman"/>
                <a:cs typeface="Times New Roman"/>
                <a:sym typeface="Times New Roman"/>
              </a:rPr>
              <a:t>2</a:t>
            </a:r>
            <a:r>
              <a:rPr lang="en-US" sz="2100" dirty="0">
                <a:solidFill>
                  <a:schemeClr val="dk1"/>
                </a:solidFill>
                <a:latin typeface="Times New Roman"/>
                <a:ea typeface="Times New Roman"/>
                <a:cs typeface="Times New Roman"/>
                <a:sym typeface="Times New Roman"/>
              </a:rPr>
              <a:t> values for all the 100 splits: </a:t>
            </a:r>
          </a:p>
          <a:p>
            <a:pPr marL="0" lvl="0" indent="0" rtl="0">
              <a:lnSpc>
                <a:spcPct val="90000"/>
              </a:lnSpc>
              <a:spcBef>
                <a:spcPts val="0"/>
              </a:spcBef>
              <a:spcAft>
                <a:spcPts val="0"/>
              </a:spcAft>
              <a:buNone/>
            </a:pPr>
            <a:r>
              <a:rPr lang="en-US" sz="3600" b="1" i="1" dirty="0">
                <a:solidFill>
                  <a:srgbClr val="FF0000"/>
                </a:solidFill>
                <a:latin typeface="Times New Roman"/>
                <a:ea typeface="Times New Roman"/>
                <a:cs typeface="Times New Roman"/>
                <a:sym typeface="Times New Roman"/>
              </a:rPr>
              <a:t>80-20 Split ( 75-19)</a:t>
            </a:r>
            <a:endParaRPr sz="3600" b="1" i="1" dirty="0">
              <a:solidFill>
                <a:srgbClr val="FF0000"/>
              </a:solidFill>
              <a:latin typeface="Times New Roman"/>
              <a:ea typeface="Times New Roman"/>
              <a:cs typeface="Times New Roman"/>
              <a:sym typeface="Times New Roman"/>
            </a:endParaRPr>
          </a:p>
        </p:txBody>
      </p:sp>
      <p:pic>
        <p:nvPicPr>
          <p:cNvPr id="1293" name="Shape 1293"/>
          <p:cNvPicPr preferRelativeResize="0"/>
          <p:nvPr/>
        </p:nvPicPr>
        <p:blipFill>
          <a:blip r:embed="rId3">
            <a:alphaModFix/>
          </a:blip>
          <a:stretch>
            <a:fillRect/>
          </a:stretch>
        </p:blipFill>
        <p:spPr>
          <a:xfrm>
            <a:off x="285750" y="1219200"/>
            <a:ext cx="8572500" cy="3810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Shape 1299"/>
          <p:cNvSpPr txBox="1">
            <a:spLocks noGrp="1"/>
          </p:cNvSpPr>
          <p:nvPr>
            <p:ph type="title"/>
          </p:nvPr>
        </p:nvSpPr>
        <p:spPr>
          <a:xfrm>
            <a:off x="685800" y="152400"/>
            <a:ext cx="8098200" cy="1295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dirty="0"/>
              <a:t>Beware of external validation! - example</a:t>
            </a:r>
            <a:endParaRPr sz="3600" dirty="0"/>
          </a:p>
        </p:txBody>
      </p:sp>
      <p:sp>
        <p:nvSpPr>
          <p:cNvPr id="1300" name="Shape 1300"/>
          <p:cNvSpPr txBox="1"/>
          <p:nvPr/>
        </p:nvSpPr>
        <p:spPr>
          <a:xfrm>
            <a:off x="285750" y="5011175"/>
            <a:ext cx="8639100" cy="1487100"/>
          </a:xfrm>
          <a:prstGeom prst="rect">
            <a:avLst/>
          </a:prstGeom>
          <a:noFill/>
          <a:ln>
            <a:noFill/>
          </a:ln>
        </p:spPr>
        <p:txBody>
          <a:bodyPr spcFirstLastPara="1" wrap="square" lIns="91425" tIns="91425" rIns="91425" bIns="91425" anchor="ctr" anchorCtr="0">
            <a:noAutofit/>
          </a:bodyPr>
          <a:lstStyle/>
          <a:p>
            <a:pPr marL="0" lvl="0" indent="0" rtl="0">
              <a:lnSpc>
                <a:spcPct val="90000"/>
              </a:lnSpc>
              <a:spcBef>
                <a:spcPts val="0"/>
              </a:spcBef>
              <a:spcAft>
                <a:spcPts val="0"/>
              </a:spcAft>
              <a:buNone/>
            </a:pPr>
            <a:r>
              <a:rPr lang="en-US" sz="1800" dirty="0">
                <a:solidFill>
                  <a:schemeClr val="dk1"/>
                </a:solidFill>
                <a:latin typeface="Times New Roman"/>
                <a:ea typeface="Times New Roman"/>
                <a:cs typeface="Times New Roman"/>
                <a:sym typeface="Times New Roman"/>
              </a:rPr>
              <a:t>Some values are simply too low (red) or too high (green), so depending on the split we can easily over or underestimate the predictive capability of the model.</a:t>
            </a:r>
            <a:endParaRPr sz="1800" dirty="0">
              <a:solidFill>
                <a:schemeClr val="dk1"/>
              </a:solidFill>
              <a:latin typeface="Times New Roman"/>
              <a:ea typeface="Times New Roman"/>
              <a:cs typeface="Times New Roman"/>
              <a:sym typeface="Times New Roman"/>
            </a:endParaRPr>
          </a:p>
          <a:p>
            <a:pPr marL="0" lvl="0" indent="0" rtl="0">
              <a:lnSpc>
                <a:spcPct val="90000"/>
              </a:lnSpc>
              <a:spcBef>
                <a:spcPts val="0"/>
              </a:spcBef>
              <a:spcAft>
                <a:spcPts val="0"/>
              </a:spcAft>
              <a:buNone/>
            </a:pPr>
            <a:endParaRPr sz="1800" dirty="0">
              <a:solidFill>
                <a:schemeClr val="dk1"/>
              </a:solidFill>
              <a:latin typeface="Times New Roman"/>
              <a:ea typeface="Times New Roman"/>
              <a:cs typeface="Times New Roman"/>
              <a:sym typeface="Times New Roman"/>
            </a:endParaRPr>
          </a:p>
          <a:p>
            <a:pPr marL="0" lvl="0" indent="0" rtl="0">
              <a:lnSpc>
                <a:spcPct val="90000"/>
              </a:lnSpc>
              <a:spcBef>
                <a:spcPts val="0"/>
              </a:spcBef>
              <a:spcAft>
                <a:spcPts val="0"/>
              </a:spcAft>
              <a:buNone/>
            </a:pPr>
            <a:r>
              <a:rPr lang="en-US" sz="1800" dirty="0">
                <a:solidFill>
                  <a:schemeClr val="dk1"/>
                </a:solidFill>
                <a:latin typeface="Times New Roman"/>
                <a:ea typeface="Times New Roman"/>
                <a:cs typeface="Times New Roman"/>
                <a:sym typeface="Times New Roman"/>
              </a:rPr>
              <a:t>In comparison, the mean (black) is in the middle, and adding standard deviation error bars (black dotted) gives an estimate of uncertainty.</a:t>
            </a:r>
            <a:endParaRPr sz="1800" dirty="0">
              <a:solidFill>
                <a:schemeClr val="dk1"/>
              </a:solidFill>
              <a:latin typeface="Times New Roman"/>
              <a:ea typeface="Times New Roman"/>
              <a:cs typeface="Times New Roman"/>
              <a:sym typeface="Times New Roman"/>
            </a:endParaRPr>
          </a:p>
        </p:txBody>
      </p:sp>
      <p:pic>
        <p:nvPicPr>
          <p:cNvPr id="1301" name="Shape 1301"/>
          <p:cNvPicPr preferRelativeResize="0"/>
          <p:nvPr/>
        </p:nvPicPr>
        <p:blipFill>
          <a:blip r:embed="rId3">
            <a:alphaModFix/>
          </a:blip>
          <a:stretch>
            <a:fillRect/>
          </a:stretch>
        </p:blipFill>
        <p:spPr>
          <a:xfrm>
            <a:off x="285750" y="1219200"/>
            <a:ext cx="8572500" cy="3810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Shape 1307"/>
          <p:cNvSpPr txBox="1">
            <a:spLocks noGrp="1"/>
          </p:cNvSpPr>
          <p:nvPr>
            <p:ph type="title"/>
          </p:nvPr>
        </p:nvSpPr>
        <p:spPr>
          <a:xfrm>
            <a:off x="685800" y="152400"/>
            <a:ext cx="8098200" cy="1295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dirty="0"/>
              <a:t>Beware of external validation! - example</a:t>
            </a:r>
            <a:endParaRPr sz="3600" dirty="0"/>
          </a:p>
        </p:txBody>
      </p:sp>
      <p:sp>
        <p:nvSpPr>
          <p:cNvPr id="1308" name="Shape 1308"/>
          <p:cNvSpPr txBox="1"/>
          <p:nvPr/>
        </p:nvSpPr>
        <p:spPr>
          <a:xfrm>
            <a:off x="1142466" y="4922412"/>
            <a:ext cx="8639100" cy="1487100"/>
          </a:xfrm>
          <a:prstGeom prst="rect">
            <a:avLst/>
          </a:prstGeom>
          <a:noFill/>
          <a:ln>
            <a:noFill/>
          </a:ln>
        </p:spPr>
        <p:txBody>
          <a:bodyPr spcFirstLastPara="1" wrap="square" lIns="91425" tIns="91425" rIns="91425" bIns="91425" anchor="ctr" anchorCtr="0">
            <a:noAutofit/>
          </a:bodyPr>
          <a:lstStyle/>
          <a:p>
            <a:pPr marL="0" lvl="0" indent="0" rtl="0">
              <a:lnSpc>
                <a:spcPct val="90000"/>
              </a:lnSpc>
              <a:spcBef>
                <a:spcPts val="0"/>
              </a:spcBef>
              <a:spcAft>
                <a:spcPts val="0"/>
              </a:spcAft>
              <a:buNone/>
            </a:pPr>
            <a:endParaRPr sz="2400" dirty="0">
              <a:solidFill>
                <a:srgbClr val="0000FF"/>
              </a:solidFill>
              <a:latin typeface="Times New Roman"/>
              <a:ea typeface="Times New Roman"/>
              <a:cs typeface="Times New Roman"/>
              <a:sym typeface="Times New Roman"/>
            </a:endParaRPr>
          </a:p>
        </p:txBody>
      </p:sp>
      <p:pic>
        <p:nvPicPr>
          <p:cNvPr id="1309" name="Shape 1309"/>
          <p:cNvPicPr preferRelativeResize="0"/>
          <p:nvPr/>
        </p:nvPicPr>
        <p:blipFill>
          <a:blip r:embed="rId3">
            <a:alphaModFix/>
          </a:blip>
          <a:stretch>
            <a:fillRect/>
          </a:stretch>
        </p:blipFill>
        <p:spPr>
          <a:xfrm>
            <a:off x="285750" y="1219200"/>
            <a:ext cx="8572500" cy="3810000"/>
          </a:xfrm>
          <a:prstGeom prst="rect">
            <a:avLst/>
          </a:prstGeom>
          <a:noFill/>
          <a:ln>
            <a:noFill/>
          </a:ln>
        </p:spPr>
      </p:pic>
      <p:sp>
        <p:nvSpPr>
          <p:cNvPr id="5" name="Shape 1308">
            <a:extLst>
              <a:ext uri="{FF2B5EF4-FFF2-40B4-BE49-F238E27FC236}">
                <a16:creationId xmlns:a16="http://schemas.microsoft.com/office/drawing/2014/main" id="{5DD8E8A2-AA71-4EE0-9070-39F4344A23F8}"/>
              </a:ext>
            </a:extLst>
          </p:cNvPr>
          <p:cNvSpPr txBox="1"/>
          <p:nvPr/>
        </p:nvSpPr>
        <p:spPr>
          <a:xfrm>
            <a:off x="252450" y="5093100"/>
            <a:ext cx="8639100" cy="1487100"/>
          </a:xfrm>
          <a:prstGeom prst="rect">
            <a:avLst/>
          </a:prstGeom>
          <a:noFill/>
          <a:ln>
            <a:noFill/>
          </a:ln>
        </p:spPr>
        <p:txBody>
          <a:bodyPr spcFirstLastPara="1" wrap="square" lIns="91425" tIns="91425" rIns="91425" bIns="91425" anchor="ctr" anchorCtr="0">
            <a:noAutofit/>
          </a:bodyPr>
          <a:lstStyle/>
          <a:p>
            <a:pPr marL="0" lvl="0" indent="0" rtl="0">
              <a:lnSpc>
                <a:spcPct val="90000"/>
              </a:lnSpc>
              <a:spcBef>
                <a:spcPts val="0"/>
              </a:spcBef>
              <a:spcAft>
                <a:spcPts val="0"/>
              </a:spcAft>
              <a:buNone/>
            </a:pPr>
            <a:r>
              <a:rPr lang="en-US" sz="2400" b="1" dirty="0">
                <a:solidFill>
                  <a:schemeClr val="dk1"/>
                </a:solidFill>
                <a:latin typeface="Times New Roman"/>
                <a:ea typeface="Times New Roman"/>
                <a:cs typeface="Times New Roman"/>
                <a:sym typeface="Times New Roman"/>
              </a:rPr>
              <a:t>Moral of the story:</a:t>
            </a:r>
            <a:r>
              <a:rPr lang="en-US" sz="2400" dirty="0">
                <a:solidFill>
                  <a:schemeClr val="dk1"/>
                </a:solidFill>
                <a:latin typeface="Times New Roman"/>
                <a:ea typeface="Times New Roman"/>
                <a:cs typeface="Times New Roman"/>
                <a:sym typeface="Times New Roman"/>
              </a:rPr>
              <a:t> </a:t>
            </a:r>
            <a:r>
              <a:rPr lang="en-US" sz="2400" dirty="0">
                <a:solidFill>
                  <a:srgbClr val="0000FF"/>
                </a:solidFill>
                <a:latin typeface="Times New Roman"/>
                <a:ea typeface="Times New Roman"/>
                <a:cs typeface="Times New Roman"/>
                <a:sym typeface="Times New Roman"/>
              </a:rPr>
              <a:t>It makes much more sense to use an average </a:t>
            </a:r>
            <a:r>
              <a:rPr lang="en-US" sz="2400" i="1" dirty="0">
                <a:solidFill>
                  <a:srgbClr val="0000FF"/>
                </a:solidFill>
                <a:latin typeface="Times New Roman"/>
                <a:ea typeface="Times New Roman"/>
                <a:cs typeface="Times New Roman"/>
                <a:sym typeface="Times New Roman"/>
              </a:rPr>
              <a:t>q</a:t>
            </a:r>
            <a:r>
              <a:rPr lang="en-US" sz="2400" i="1" baseline="30000" dirty="0">
                <a:solidFill>
                  <a:srgbClr val="0000FF"/>
                </a:solidFill>
                <a:latin typeface="Times New Roman"/>
                <a:ea typeface="Times New Roman"/>
                <a:cs typeface="Times New Roman"/>
                <a:sym typeface="Times New Roman"/>
              </a:rPr>
              <a:t>2</a:t>
            </a:r>
            <a:r>
              <a:rPr lang="en-US" sz="2400" dirty="0">
                <a:solidFill>
                  <a:srgbClr val="0000FF"/>
                </a:solidFill>
                <a:latin typeface="Times New Roman"/>
                <a:ea typeface="Times New Roman"/>
                <a:cs typeface="Times New Roman"/>
                <a:sym typeface="Times New Roman"/>
              </a:rPr>
              <a:t> over multiple splits and report standard deviation, instead of splitting the data randomly and calculating </a:t>
            </a:r>
            <a:r>
              <a:rPr lang="en-US" sz="2400" i="1" dirty="0">
                <a:solidFill>
                  <a:srgbClr val="0000FF"/>
                </a:solidFill>
                <a:latin typeface="Times New Roman"/>
                <a:ea typeface="Times New Roman"/>
                <a:cs typeface="Times New Roman"/>
                <a:sym typeface="Times New Roman"/>
              </a:rPr>
              <a:t>q</a:t>
            </a:r>
            <a:r>
              <a:rPr lang="en-US" sz="2400" i="1" baseline="30000" dirty="0">
                <a:solidFill>
                  <a:srgbClr val="0000FF"/>
                </a:solidFill>
                <a:latin typeface="Times New Roman"/>
                <a:ea typeface="Times New Roman"/>
                <a:cs typeface="Times New Roman"/>
                <a:sym typeface="Times New Roman"/>
              </a:rPr>
              <a:t>2</a:t>
            </a:r>
            <a:r>
              <a:rPr lang="en-US" sz="2400" dirty="0">
                <a:solidFill>
                  <a:srgbClr val="0000FF"/>
                </a:solidFill>
                <a:latin typeface="Times New Roman"/>
                <a:ea typeface="Times New Roman"/>
                <a:cs typeface="Times New Roman"/>
                <a:sym typeface="Times New Roman"/>
              </a:rPr>
              <a:t>.</a:t>
            </a:r>
            <a:endParaRPr sz="2400" dirty="0">
              <a:solidFill>
                <a:srgbClr val="0000FF"/>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4BEAA-4457-4E8A-97D6-B7FDFD1D8946}"/>
              </a:ext>
            </a:extLst>
          </p:cNvPr>
          <p:cNvSpPr>
            <a:spLocks noGrp="1"/>
          </p:cNvSpPr>
          <p:nvPr>
            <p:ph type="ctrTitle"/>
          </p:nvPr>
        </p:nvSpPr>
        <p:spPr>
          <a:xfrm>
            <a:off x="685800" y="329185"/>
            <a:ext cx="7772400" cy="1389888"/>
          </a:xfrm>
        </p:spPr>
        <p:txBody>
          <a:bodyPr/>
          <a:lstStyle/>
          <a:p>
            <a:r>
              <a:rPr lang="en-US" dirty="0"/>
              <a:t>Moral of the story</a:t>
            </a:r>
          </a:p>
        </p:txBody>
      </p:sp>
      <p:sp>
        <p:nvSpPr>
          <p:cNvPr id="3" name="Subtitle 2">
            <a:extLst>
              <a:ext uri="{FF2B5EF4-FFF2-40B4-BE49-F238E27FC236}">
                <a16:creationId xmlns:a16="http://schemas.microsoft.com/office/drawing/2014/main" id="{28B62A6E-91AC-46E6-B862-531732934F5E}"/>
              </a:ext>
            </a:extLst>
          </p:cNvPr>
          <p:cNvSpPr>
            <a:spLocks noGrp="1"/>
          </p:cNvSpPr>
          <p:nvPr>
            <p:ph type="subTitle" idx="1"/>
          </p:nvPr>
        </p:nvSpPr>
        <p:spPr>
          <a:xfrm>
            <a:off x="1371600" y="2194560"/>
            <a:ext cx="6400800" cy="3444240"/>
          </a:xfrm>
        </p:spPr>
        <p:txBody>
          <a:bodyPr/>
          <a:lstStyle/>
          <a:p>
            <a:pPr algn="l"/>
            <a:r>
              <a:rPr lang="en-US" dirty="0"/>
              <a:t>It makes much more sense to </a:t>
            </a:r>
            <a:r>
              <a:rPr lang="en-US" b="1" dirty="0">
                <a:solidFill>
                  <a:srgbClr val="FF0000"/>
                </a:solidFill>
              </a:rPr>
              <a:t>use an</a:t>
            </a:r>
          </a:p>
          <a:p>
            <a:pPr algn="l"/>
            <a:r>
              <a:rPr lang="en-US" b="1" dirty="0">
                <a:solidFill>
                  <a:srgbClr val="FF0000"/>
                </a:solidFill>
              </a:rPr>
              <a:t>average q2 over multiple splits and</a:t>
            </a:r>
          </a:p>
          <a:p>
            <a:pPr algn="l"/>
            <a:r>
              <a:rPr lang="en-US" b="1" dirty="0">
                <a:solidFill>
                  <a:srgbClr val="FF0000"/>
                </a:solidFill>
              </a:rPr>
              <a:t>report standard deviation</a:t>
            </a:r>
            <a:r>
              <a:rPr lang="en-US" dirty="0"/>
              <a:t>, insteadof</a:t>
            </a:r>
          </a:p>
          <a:p>
            <a:pPr algn="l"/>
            <a:r>
              <a:rPr lang="en-US" dirty="0"/>
              <a:t>splitting the data randomly and</a:t>
            </a:r>
          </a:p>
          <a:p>
            <a:pPr algn="l"/>
            <a:r>
              <a:rPr lang="en-US" dirty="0"/>
              <a:t>calculating q2.</a:t>
            </a:r>
          </a:p>
          <a:p>
            <a:endParaRPr lang="en-US" dirty="0"/>
          </a:p>
        </p:txBody>
      </p:sp>
    </p:spTree>
    <p:extLst>
      <p:ext uri="{BB962C8B-B14F-4D97-AF65-F5344CB8AC3E}">
        <p14:creationId xmlns:p14="http://schemas.microsoft.com/office/powerpoint/2010/main" val="464342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Shape 1314"/>
          <p:cNvSpPr txBox="1">
            <a:spLocks noGrp="1"/>
          </p:cNvSpPr>
          <p:nvPr>
            <p:ph type="title"/>
          </p:nvPr>
        </p:nvSpPr>
        <p:spPr>
          <a:xfrm>
            <a:off x="685799" y="-76200"/>
            <a:ext cx="7772400" cy="1981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0" i="0" u="none" strike="noStrike" cap="none" dirty="0">
                <a:solidFill>
                  <a:schemeClr val="dk2"/>
                </a:solidFill>
                <a:latin typeface="Times New Roman"/>
                <a:ea typeface="Times New Roman"/>
                <a:cs typeface="Times New Roman"/>
                <a:sym typeface="Times New Roman"/>
              </a:rPr>
              <a:t>Repeated external validat</a:t>
            </a:r>
            <a:r>
              <a:rPr lang="en-US" sz="3600" dirty="0"/>
              <a:t>ion r</a:t>
            </a:r>
            <a:r>
              <a:rPr lang="en-US" sz="3600" b="0" i="0" u="none" strike="noStrike" cap="none" dirty="0">
                <a:solidFill>
                  <a:schemeClr val="dk2"/>
                </a:solidFill>
                <a:latin typeface="Times New Roman"/>
                <a:ea typeface="Times New Roman"/>
                <a:cs typeface="Times New Roman"/>
                <a:sym typeface="Times New Roman"/>
              </a:rPr>
              <a:t>esults of UMN &amp; Cluj Descriptor mutagenicity QSARs</a:t>
            </a:r>
            <a:endParaRPr sz="3600" dirty="0"/>
          </a:p>
        </p:txBody>
      </p:sp>
      <p:graphicFrame>
        <p:nvGraphicFramePr>
          <p:cNvPr id="1315" name="Shape 1315"/>
          <p:cNvGraphicFramePr/>
          <p:nvPr/>
        </p:nvGraphicFramePr>
        <p:xfrm>
          <a:off x="2212656" y="1768856"/>
          <a:ext cx="5681000" cy="1826264"/>
        </p:xfrm>
        <a:graphic>
          <a:graphicData uri="http://schemas.openxmlformats.org/drawingml/2006/table">
            <a:tbl>
              <a:tblPr>
                <a:noFill/>
                <a:tableStyleId>{12A9DE2C-8F1C-4238-B79B-35085134D0AA}</a:tableStyleId>
              </a:tblPr>
              <a:tblGrid>
                <a:gridCol w="1419800">
                  <a:extLst>
                    <a:ext uri="{9D8B030D-6E8A-4147-A177-3AD203B41FA5}">
                      <a16:colId xmlns:a16="http://schemas.microsoft.com/office/drawing/2014/main" val="20000"/>
                    </a:ext>
                  </a:extLst>
                </a:gridCol>
                <a:gridCol w="1420400">
                  <a:extLst>
                    <a:ext uri="{9D8B030D-6E8A-4147-A177-3AD203B41FA5}">
                      <a16:colId xmlns:a16="http://schemas.microsoft.com/office/drawing/2014/main" val="20001"/>
                    </a:ext>
                  </a:extLst>
                </a:gridCol>
                <a:gridCol w="1420400">
                  <a:extLst>
                    <a:ext uri="{9D8B030D-6E8A-4147-A177-3AD203B41FA5}">
                      <a16:colId xmlns:a16="http://schemas.microsoft.com/office/drawing/2014/main" val="20002"/>
                    </a:ext>
                  </a:extLst>
                </a:gridCol>
                <a:gridCol w="1420400">
                  <a:extLst>
                    <a:ext uri="{9D8B030D-6E8A-4147-A177-3AD203B41FA5}">
                      <a16:colId xmlns:a16="http://schemas.microsoft.com/office/drawing/2014/main" val="20003"/>
                    </a:ext>
                  </a:extLst>
                </a:gridCol>
              </a:tblGrid>
              <a:tr h="177800">
                <a:tc rowSpan="2">
                  <a:txBody>
                    <a:bodyPr/>
                    <a:lstStyle/>
                    <a:p>
                      <a:pPr marL="0" marR="0" lvl="0" indent="0" algn="l" rtl="0">
                        <a:lnSpc>
                          <a:spcPct val="107000"/>
                        </a:lnSpc>
                        <a:spcBef>
                          <a:spcPts val="0"/>
                        </a:spcBef>
                        <a:spcAft>
                          <a:spcPts val="0"/>
                        </a:spcAft>
                        <a:buNone/>
                      </a:pPr>
                      <a:r>
                        <a:rPr lang="en-US" sz="1400" b="1" u="none" strike="noStrike" cap="none" dirty="0"/>
                        <a:t>Method</a:t>
                      </a:r>
                      <a:endParaRPr sz="1400" b="1" u="none" strike="noStrike" cap="none" dirty="0">
                        <a:latin typeface="Calibri"/>
                        <a:ea typeface="Calibri"/>
                        <a:cs typeface="Calibri"/>
                        <a:sym typeface="Calibri"/>
                      </a:endParaRPr>
                    </a:p>
                  </a:txBody>
                  <a:tcPr marL="68575" marR="68575" marT="0" marB="0"/>
                </a:tc>
                <a:tc gridSpan="3">
                  <a:txBody>
                    <a:bodyPr/>
                    <a:lstStyle/>
                    <a:p>
                      <a:pPr marL="0" marR="0" lvl="0" indent="0" algn="l" rtl="0">
                        <a:lnSpc>
                          <a:spcPct val="107000"/>
                        </a:lnSpc>
                        <a:spcBef>
                          <a:spcPts val="0"/>
                        </a:spcBef>
                        <a:spcAft>
                          <a:spcPts val="0"/>
                        </a:spcAft>
                        <a:buNone/>
                      </a:pPr>
                      <a:r>
                        <a:rPr lang="en-US" sz="1400" b="1" u="none" strike="noStrike" cap="none" dirty="0"/>
                        <a:t>Descriptor set used (</a:t>
                      </a:r>
                      <a:r>
                        <a:rPr lang="en-US" b="1" dirty="0">
                          <a:solidFill>
                            <a:srgbClr val="FF0000"/>
                          </a:solidFill>
                        </a:rPr>
                        <a:t>Area Under Curve</a:t>
                      </a:r>
                      <a:r>
                        <a:rPr lang="en-US" sz="1400" b="1" u="none" strike="noStrike" cap="none" dirty="0">
                          <a:solidFill>
                            <a:srgbClr val="FF0000"/>
                          </a:solidFill>
                        </a:rPr>
                        <a:t>)</a:t>
                      </a:r>
                      <a:endParaRPr sz="1400" b="1" u="none" strike="noStrike" cap="none" dirty="0">
                        <a:solidFill>
                          <a:srgbClr val="FF0000"/>
                        </a:solidFill>
                        <a:latin typeface="Calibri"/>
                        <a:ea typeface="Calibri"/>
                        <a:cs typeface="Calibri"/>
                        <a:sym typeface="Calibri"/>
                      </a:endParaRPr>
                    </a:p>
                  </a:txBody>
                  <a:tcPr marL="68575" marR="68575"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7800">
                <a:tc vMerge="1">
                  <a:txBody>
                    <a:bodyPr/>
                    <a:lstStyle/>
                    <a:p>
                      <a:endParaRPr lang="en-US"/>
                    </a:p>
                  </a:txBody>
                  <a:tcPr/>
                </a:tc>
                <a:tc>
                  <a:txBody>
                    <a:bodyPr/>
                    <a:lstStyle/>
                    <a:p>
                      <a:pPr marL="0" marR="0" lvl="0" indent="0" algn="l" rtl="0">
                        <a:lnSpc>
                          <a:spcPct val="107000"/>
                        </a:lnSpc>
                        <a:spcBef>
                          <a:spcPts val="0"/>
                        </a:spcBef>
                        <a:spcAft>
                          <a:spcPts val="0"/>
                        </a:spcAft>
                        <a:buNone/>
                      </a:pPr>
                      <a:r>
                        <a:rPr lang="en-US" sz="1400" b="1" u="none" strike="noStrike" cap="none" dirty="0"/>
                        <a:t>Combined</a:t>
                      </a:r>
                      <a:endParaRPr sz="1400" b="1"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b="1" u="none" strike="noStrike" cap="none" dirty="0"/>
                        <a:t>Basak lab</a:t>
                      </a:r>
                      <a:endParaRPr sz="1400" b="1"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b="1" u="none" strike="noStrike" cap="none" dirty="0"/>
                        <a:t>Diudea lab</a:t>
                      </a:r>
                      <a:endParaRPr sz="1400" b="1"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1"/>
                  </a:ext>
                </a:extLst>
              </a:tr>
              <a:tr h="177800">
                <a:tc>
                  <a:txBody>
                    <a:bodyPr/>
                    <a:lstStyle/>
                    <a:p>
                      <a:pPr marL="0" marR="0" lvl="0" indent="0" algn="l" rtl="0">
                        <a:lnSpc>
                          <a:spcPct val="107000"/>
                        </a:lnSpc>
                        <a:spcBef>
                          <a:spcPts val="0"/>
                        </a:spcBef>
                        <a:spcAft>
                          <a:spcPts val="0"/>
                        </a:spcAft>
                        <a:buNone/>
                      </a:pPr>
                      <a:r>
                        <a:rPr lang="en-US" sz="1400" b="1" u="none" strike="noStrike" cap="none" dirty="0"/>
                        <a:t>PCR</a:t>
                      </a:r>
                      <a:endParaRPr sz="1400" b="1"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0.59 (0.055)</a:t>
                      </a:r>
                      <a:endParaRPr sz="1400"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0.78 (0.038)</a:t>
                      </a:r>
                      <a:endParaRPr sz="1400"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0.58 (0.057)</a:t>
                      </a:r>
                      <a:endParaRPr sz="14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2"/>
                  </a:ext>
                </a:extLst>
              </a:tr>
              <a:tr h="177800">
                <a:tc>
                  <a:txBody>
                    <a:bodyPr/>
                    <a:lstStyle/>
                    <a:p>
                      <a:pPr marL="0" marR="0" lvl="0" indent="0" algn="l" rtl="0">
                        <a:lnSpc>
                          <a:spcPct val="107000"/>
                        </a:lnSpc>
                        <a:spcBef>
                          <a:spcPts val="0"/>
                        </a:spcBef>
                        <a:spcAft>
                          <a:spcPts val="0"/>
                        </a:spcAft>
                        <a:buNone/>
                      </a:pPr>
                      <a:r>
                        <a:rPr lang="en-US" sz="1400" b="1" u="none" strike="noStrike" cap="none" dirty="0"/>
                        <a:t>PLS</a:t>
                      </a:r>
                      <a:endParaRPr sz="1400" b="1"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solidFill>
                            <a:srgbClr val="FF0000"/>
                          </a:solidFill>
                        </a:rPr>
                        <a:t>0.86 (0.035)</a:t>
                      </a:r>
                      <a:endParaRPr sz="1400" u="none" strike="noStrike" cap="none" dirty="0">
                        <a:solidFill>
                          <a:srgbClr val="FF0000"/>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solidFill>
                            <a:srgbClr val="FF0000"/>
                          </a:solidFill>
                        </a:rPr>
                        <a:t>0.85 (0.033)</a:t>
                      </a:r>
                      <a:endParaRPr sz="1400" u="none" strike="noStrike" cap="none" dirty="0">
                        <a:solidFill>
                          <a:srgbClr val="FF0000"/>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0.79 (0.038)</a:t>
                      </a:r>
                      <a:endParaRPr sz="14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3"/>
                  </a:ext>
                </a:extLst>
              </a:tr>
              <a:tr h="177800">
                <a:tc>
                  <a:txBody>
                    <a:bodyPr/>
                    <a:lstStyle/>
                    <a:p>
                      <a:pPr marL="0" marR="0" lvl="0" indent="0" algn="l" rtl="0">
                        <a:lnSpc>
                          <a:spcPct val="107000"/>
                        </a:lnSpc>
                        <a:spcBef>
                          <a:spcPts val="0"/>
                        </a:spcBef>
                        <a:spcAft>
                          <a:spcPts val="0"/>
                        </a:spcAft>
                        <a:buNone/>
                      </a:pPr>
                      <a:r>
                        <a:rPr lang="en-US" sz="1400" b="1" u="none" strike="noStrike" cap="none" dirty="0"/>
                        <a:t>Lasso</a:t>
                      </a:r>
                      <a:endParaRPr sz="1400" b="1"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0.72 (0.048)</a:t>
                      </a:r>
                      <a:endParaRPr sz="1400"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0.75 (0.045)</a:t>
                      </a:r>
                      <a:endParaRPr sz="1400"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0.63 (0.06)</a:t>
                      </a:r>
                      <a:endParaRPr sz="14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4"/>
                  </a:ext>
                </a:extLst>
              </a:tr>
              <a:tr h="177800">
                <a:tc>
                  <a:txBody>
                    <a:bodyPr/>
                    <a:lstStyle/>
                    <a:p>
                      <a:pPr marL="0" marR="0" lvl="0" indent="0" algn="l" rtl="0">
                        <a:lnSpc>
                          <a:spcPct val="107000"/>
                        </a:lnSpc>
                        <a:spcBef>
                          <a:spcPts val="0"/>
                        </a:spcBef>
                        <a:spcAft>
                          <a:spcPts val="0"/>
                        </a:spcAft>
                        <a:buNone/>
                      </a:pPr>
                      <a:r>
                        <a:rPr lang="en-US" sz="1400" b="1" u="none" strike="noStrike" cap="none" dirty="0"/>
                        <a:t>SCAD</a:t>
                      </a:r>
                      <a:endParaRPr sz="1400" b="1"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0.57 (0.061)</a:t>
                      </a:r>
                      <a:endParaRPr sz="1400"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0.58 (0.059)</a:t>
                      </a:r>
                      <a:endParaRPr sz="1400"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0.62 (0.063)</a:t>
                      </a:r>
                      <a:endParaRPr sz="14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5"/>
                  </a:ext>
                </a:extLst>
              </a:tr>
              <a:tr h="177800">
                <a:tc>
                  <a:txBody>
                    <a:bodyPr/>
                    <a:lstStyle/>
                    <a:p>
                      <a:pPr marL="0" marR="0" lvl="0" indent="0" algn="l" rtl="0">
                        <a:lnSpc>
                          <a:spcPct val="107000"/>
                        </a:lnSpc>
                        <a:spcBef>
                          <a:spcPts val="0"/>
                        </a:spcBef>
                        <a:spcAft>
                          <a:spcPts val="0"/>
                        </a:spcAft>
                        <a:buNone/>
                      </a:pPr>
                      <a:r>
                        <a:rPr lang="en-US" sz="1400" b="1" u="none" strike="noStrike" cap="none" dirty="0"/>
                        <a:t>RF</a:t>
                      </a:r>
                      <a:endParaRPr sz="1400" b="1"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0.81 (0.036)</a:t>
                      </a:r>
                      <a:endParaRPr sz="1400"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0.80 (0.042)</a:t>
                      </a:r>
                      <a:endParaRPr sz="1400"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0.79 (0.040)</a:t>
                      </a:r>
                      <a:endParaRPr sz="14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6"/>
                  </a:ext>
                </a:extLst>
              </a:tr>
              <a:tr h="177800">
                <a:tc>
                  <a:txBody>
                    <a:bodyPr/>
                    <a:lstStyle/>
                    <a:p>
                      <a:pPr marL="0" marR="0" lvl="0" indent="0" algn="l" rtl="0">
                        <a:lnSpc>
                          <a:spcPct val="107000"/>
                        </a:lnSpc>
                        <a:spcBef>
                          <a:spcPts val="0"/>
                        </a:spcBef>
                        <a:spcAft>
                          <a:spcPts val="0"/>
                        </a:spcAft>
                        <a:buNone/>
                      </a:pPr>
                      <a:r>
                        <a:rPr lang="en-US" sz="1400" b="1" u="none" strike="noStrike" cap="none" dirty="0"/>
                        <a:t>GBM</a:t>
                      </a:r>
                      <a:endParaRPr sz="1400" b="1"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0.80 (0.04)</a:t>
                      </a:r>
                      <a:endParaRPr sz="1400"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0.82 (0.04)</a:t>
                      </a:r>
                      <a:endParaRPr sz="1400"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0.75 (0.042)</a:t>
                      </a:r>
                      <a:endParaRPr sz="14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7"/>
                  </a:ext>
                </a:extLst>
              </a:tr>
            </a:tbl>
          </a:graphicData>
        </a:graphic>
      </p:graphicFrame>
      <p:graphicFrame>
        <p:nvGraphicFramePr>
          <p:cNvPr id="1316" name="Shape 1316"/>
          <p:cNvGraphicFramePr/>
          <p:nvPr/>
        </p:nvGraphicFramePr>
        <p:xfrm>
          <a:off x="2212655" y="4161029"/>
          <a:ext cx="5681025" cy="1838131"/>
        </p:xfrm>
        <a:graphic>
          <a:graphicData uri="http://schemas.openxmlformats.org/drawingml/2006/table">
            <a:tbl>
              <a:tblPr>
                <a:noFill/>
                <a:tableStyleId>{12A9DE2C-8F1C-4238-B79B-35085134D0AA}</a:tableStyleId>
              </a:tblPr>
              <a:tblGrid>
                <a:gridCol w="1484000">
                  <a:extLst>
                    <a:ext uri="{9D8B030D-6E8A-4147-A177-3AD203B41FA5}">
                      <a16:colId xmlns:a16="http://schemas.microsoft.com/office/drawing/2014/main" val="20000"/>
                    </a:ext>
                  </a:extLst>
                </a:gridCol>
                <a:gridCol w="1484625">
                  <a:extLst>
                    <a:ext uri="{9D8B030D-6E8A-4147-A177-3AD203B41FA5}">
                      <a16:colId xmlns:a16="http://schemas.microsoft.com/office/drawing/2014/main" val="20001"/>
                    </a:ext>
                  </a:extLst>
                </a:gridCol>
                <a:gridCol w="1227775">
                  <a:extLst>
                    <a:ext uri="{9D8B030D-6E8A-4147-A177-3AD203B41FA5}">
                      <a16:colId xmlns:a16="http://schemas.microsoft.com/office/drawing/2014/main" val="20002"/>
                    </a:ext>
                  </a:extLst>
                </a:gridCol>
                <a:gridCol w="1484625">
                  <a:extLst>
                    <a:ext uri="{9D8B030D-6E8A-4147-A177-3AD203B41FA5}">
                      <a16:colId xmlns:a16="http://schemas.microsoft.com/office/drawing/2014/main" val="20003"/>
                    </a:ext>
                  </a:extLst>
                </a:gridCol>
              </a:tblGrid>
              <a:tr h="177800">
                <a:tc rowSpan="2">
                  <a:txBody>
                    <a:bodyPr/>
                    <a:lstStyle/>
                    <a:p>
                      <a:pPr marL="0" marR="0" lvl="0" indent="0" algn="l" rtl="0">
                        <a:lnSpc>
                          <a:spcPct val="107000"/>
                        </a:lnSpc>
                        <a:spcBef>
                          <a:spcPts val="0"/>
                        </a:spcBef>
                        <a:spcAft>
                          <a:spcPts val="0"/>
                        </a:spcAft>
                        <a:buNone/>
                      </a:pPr>
                      <a:r>
                        <a:rPr lang="en-US" sz="1400" b="1" u="none" strike="noStrike" cap="none" dirty="0"/>
                        <a:t>Method</a:t>
                      </a:r>
                      <a:endParaRPr sz="1400" b="1" u="none" strike="noStrike" cap="none" dirty="0">
                        <a:latin typeface="Calibri"/>
                        <a:ea typeface="Calibri"/>
                        <a:cs typeface="Calibri"/>
                        <a:sym typeface="Calibri"/>
                      </a:endParaRPr>
                    </a:p>
                  </a:txBody>
                  <a:tcPr marL="68575" marR="68575" marT="0" marB="0"/>
                </a:tc>
                <a:tc gridSpan="3">
                  <a:txBody>
                    <a:bodyPr/>
                    <a:lstStyle/>
                    <a:p>
                      <a:pPr marL="0" marR="0" lvl="0" indent="0" algn="l" rtl="0">
                        <a:lnSpc>
                          <a:spcPct val="107000"/>
                        </a:lnSpc>
                        <a:spcBef>
                          <a:spcPts val="0"/>
                        </a:spcBef>
                        <a:spcAft>
                          <a:spcPts val="0"/>
                        </a:spcAft>
                        <a:buNone/>
                      </a:pPr>
                      <a:r>
                        <a:rPr lang="en-US" sz="1400" b="1" u="none" strike="noStrike" cap="none" dirty="0"/>
                        <a:t>Descriptor set used </a:t>
                      </a:r>
                      <a:r>
                        <a:rPr lang="en-US" sz="1400" b="1" u="none" strike="noStrike" cap="none" dirty="0">
                          <a:solidFill>
                            <a:srgbClr val="FF0000"/>
                          </a:solidFill>
                        </a:rPr>
                        <a:t>(</a:t>
                      </a:r>
                      <a:r>
                        <a:rPr lang="en-US" b="1" dirty="0">
                          <a:solidFill>
                            <a:srgbClr val="FF0000"/>
                          </a:solidFill>
                        </a:rPr>
                        <a:t>squared prediction error</a:t>
                      </a:r>
                      <a:r>
                        <a:rPr lang="en-US" sz="1400" b="1" u="none" strike="noStrike" cap="none" dirty="0">
                          <a:solidFill>
                            <a:srgbClr val="FF0000"/>
                          </a:solidFill>
                        </a:rPr>
                        <a:t>)</a:t>
                      </a:r>
                      <a:endParaRPr sz="1400" b="1" u="none" strike="noStrike" cap="none" dirty="0">
                        <a:solidFill>
                          <a:srgbClr val="FF0000"/>
                        </a:solidFill>
                        <a:latin typeface="Calibri"/>
                        <a:ea typeface="Calibri"/>
                        <a:cs typeface="Calibri"/>
                        <a:sym typeface="Calibri"/>
                      </a:endParaRPr>
                    </a:p>
                  </a:txBody>
                  <a:tcPr marL="68575" marR="68575"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7800">
                <a:tc vMerge="1">
                  <a:txBody>
                    <a:bodyPr/>
                    <a:lstStyle/>
                    <a:p>
                      <a:endParaRPr lang="en-US"/>
                    </a:p>
                  </a:txBody>
                  <a:tcPr/>
                </a:tc>
                <a:tc>
                  <a:txBody>
                    <a:bodyPr/>
                    <a:lstStyle/>
                    <a:p>
                      <a:pPr marL="0" marR="0" lvl="0" indent="0" algn="l" rtl="0">
                        <a:lnSpc>
                          <a:spcPct val="107000"/>
                        </a:lnSpc>
                        <a:spcBef>
                          <a:spcPts val="0"/>
                        </a:spcBef>
                        <a:spcAft>
                          <a:spcPts val="0"/>
                        </a:spcAft>
                        <a:buNone/>
                      </a:pPr>
                      <a:r>
                        <a:rPr lang="en-US" sz="1400" b="1" u="none" strike="noStrike" cap="none" dirty="0"/>
                        <a:t>Combined</a:t>
                      </a:r>
                      <a:endParaRPr sz="1400" b="1"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b="1" u="none" strike="noStrike" cap="none" dirty="0"/>
                        <a:t>Basak lab</a:t>
                      </a:r>
                      <a:endParaRPr sz="1400" b="1"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b="1" u="none" strike="noStrike" cap="none" dirty="0"/>
                        <a:t>Diudea lab</a:t>
                      </a:r>
                      <a:endParaRPr sz="1400" b="1"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1"/>
                  </a:ext>
                </a:extLst>
              </a:tr>
              <a:tr h="177800">
                <a:tc>
                  <a:txBody>
                    <a:bodyPr/>
                    <a:lstStyle/>
                    <a:p>
                      <a:pPr marL="0" marR="0" lvl="0" indent="0" algn="l" rtl="0">
                        <a:lnSpc>
                          <a:spcPct val="107000"/>
                        </a:lnSpc>
                        <a:spcBef>
                          <a:spcPts val="0"/>
                        </a:spcBef>
                        <a:spcAft>
                          <a:spcPts val="0"/>
                        </a:spcAft>
                        <a:buNone/>
                      </a:pPr>
                      <a:r>
                        <a:rPr lang="en-US" sz="1400" b="1" u="none" strike="noStrike" cap="none" dirty="0"/>
                        <a:t>PCR</a:t>
                      </a:r>
                      <a:endParaRPr sz="1400" b="1"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29.11 (13.79)</a:t>
                      </a:r>
                      <a:endParaRPr sz="1400"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57.08 (93.829)</a:t>
                      </a:r>
                      <a:endParaRPr sz="1400"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76.02 (24.72)</a:t>
                      </a:r>
                      <a:endParaRPr sz="14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2"/>
                  </a:ext>
                </a:extLst>
              </a:tr>
              <a:tr h="177800">
                <a:tc>
                  <a:txBody>
                    <a:bodyPr/>
                    <a:lstStyle/>
                    <a:p>
                      <a:pPr marL="0" marR="0" lvl="0" indent="0" algn="l" rtl="0">
                        <a:lnSpc>
                          <a:spcPct val="107000"/>
                        </a:lnSpc>
                        <a:spcBef>
                          <a:spcPts val="0"/>
                        </a:spcBef>
                        <a:spcAft>
                          <a:spcPts val="0"/>
                        </a:spcAft>
                        <a:buNone/>
                      </a:pPr>
                      <a:r>
                        <a:rPr lang="en-US" sz="1400" b="1" u="none" strike="noStrike" cap="none" dirty="0"/>
                        <a:t>PLS</a:t>
                      </a:r>
                      <a:endParaRPr sz="1400" b="1"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solidFill>
                            <a:srgbClr val="FF0000"/>
                          </a:solidFill>
                        </a:rPr>
                        <a:t>18.86 (6.03)</a:t>
                      </a:r>
                      <a:endParaRPr sz="1400" u="none" strike="noStrike" cap="none" dirty="0">
                        <a:solidFill>
                          <a:srgbClr val="FF0000"/>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solidFill>
                            <a:srgbClr val="FF0000"/>
                          </a:solidFill>
                        </a:rPr>
                        <a:t>19.86 (7.464)</a:t>
                      </a:r>
                      <a:endParaRPr sz="1400" u="none" strike="noStrike" cap="none" dirty="0">
                        <a:solidFill>
                          <a:srgbClr val="FF0000"/>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75.70 (24.689)</a:t>
                      </a:r>
                      <a:endParaRPr sz="14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3"/>
                  </a:ext>
                </a:extLst>
              </a:tr>
              <a:tr h="177800">
                <a:tc>
                  <a:txBody>
                    <a:bodyPr/>
                    <a:lstStyle/>
                    <a:p>
                      <a:pPr marL="0" marR="0" lvl="0" indent="0" algn="l" rtl="0">
                        <a:lnSpc>
                          <a:spcPct val="107000"/>
                        </a:lnSpc>
                        <a:spcBef>
                          <a:spcPts val="0"/>
                        </a:spcBef>
                        <a:spcAft>
                          <a:spcPts val="0"/>
                        </a:spcAft>
                        <a:buNone/>
                      </a:pPr>
                      <a:r>
                        <a:rPr lang="en-US" sz="1400" b="1" u="none" strike="noStrike" cap="none" dirty="0"/>
                        <a:t>Lasso</a:t>
                      </a:r>
                      <a:endParaRPr sz="1400" b="1"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26.85 (9.049)</a:t>
                      </a:r>
                      <a:endParaRPr sz="1400"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28.72 (8.825)</a:t>
                      </a:r>
                      <a:endParaRPr sz="1400"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72.75 (17.998)</a:t>
                      </a:r>
                      <a:endParaRPr sz="14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4"/>
                  </a:ext>
                </a:extLst>
              </a:tr>
              <a:tr h="240150">
                <a:tc>
                  <a:txBody>
                    <a:bodyPr/>
                    <a:lstStyle/>
                    <a:p>
                      <a:pPr marL="0" marR="0" lvl="0" indent="0" algn="l" rtl="0">
                        <a:lnSpc>
                          <a:spcPct val="107000"/>
                        </a:lnSpc>
                        <a:spcBef>
                          <a:spcPts val="0"/>
                        </a:spcBef>
                        <a:spcAft>
                          <a:spcPts val="0"/>
                        </a:spcAft>
                        <a:buNone/>
                      </a:pPr>
                      <a:r>
                        <a:rPr lang="en-US" sz="1400" b="1" u="none" strike="noStrike" cap="none" dirty="0"/>
                        <a:t>SCAD</a:t>
                      </a:r>
                      <a:endParaRPr sz="1400" b="1"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25.81 (8.962)</a:t>
                      </a:r>
                      <a:endParaRPr sz="1400"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31.77 (21.442)</a:t>
                      </a:r>
                      <a:endParaRPr sz="1400"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74.94 (18.322)</a:t>
                      </a:r>
                      <a:endParaRPr sz="14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5"/>
                  </a:ext>
                </a:extLst>
              </a:tr>
              <a:tr h="177800">
                <a:tc>
                  <a:txBody>
                    <a:bodyPr/>
                    <a:lstStyle/>
                    <a:p>
                      <a:pPr marL="0" marR="0" lvl="0" indent="0" algn="l" rtl="0">
                        <a:lnSpc>
                          <a:spcPct val="107000"/>
                        </a:lnSpc>
                        <a:spcBef>
                          <a:spcPts val="0"/>
                        </a:spcBef>
                        <a:spcAft>
                          <a:spcPts val="0"/>
                        </a:spcAft>
                        <a:buNone/>
                      </a:pPr>
                      <a:r>
                        <a:rPr lang="en-US" sz="1400" b="1" u="none" strike="noStrike" cap="none" dirty="0"/>
                        <a:t>RF</a:t>
                      </a:r>
                      <a:endParaRPr sz="1400" b="1"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solidFill>
                            <a:srgbClr val="FF0000"/>
                          </a:solidFill>
                        </a:rPr>
                        <a:t>17.25 (6.498)</a:t>
                      </a:r>
                      <a:endParaRPr sz="1400" u="none" strike="noStrike" cap="none" dirty="0">
                        <a:solidFill>
                          <a:srgbClr val="FF0000"/>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solidFill>
                            <a:srgbClr val="FF0000"/>
                          </a:solidFill>
                        </a:rPr>
                        <a:t>18.98 (6.587)</a:t>
                      </a:r>
                      <a:endParaRPr sz="1400" u="none" strike="noStrike" cap="none" dirty="0">
                        <a:solidFill>
                          <a:srgbClr val="FF0000"/>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84.59 (21.735)</a:t>
                      </a:r>
                      <a:endParaRPr sz="14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6"/>
                  </a:ext>
                </a:extLst>
              </a:tr>
              <a:tr h="177800">
                <a:tc>
                  <a:txBody>
                    <a:bodyPr/>
                    <a:lstStyle/>
                    <a:p>
                      <a:pPr marL="0" marR="0" lvl="0" indent="0" algn="l" rtl="0">
                        <a:lnSpc>
                          <a:spcPct val="107000"/>
                        </a:lnSpc>
                        <a:spcBef>
                          <a:spcPts val="0"/>
                        </a:spcBef>
                        <a:spcAft>
                          <a:spcPts val="0"/>
                        </a:spcAft>
                        <a:buNone/>
                      </a:pPr>
                      <a:r>
                        <a:rPr lang="en-US" sz="1400" b="1" u="none" strike="noStrike" cap="none" dirty="0"/>
                        <a:t>GBM</a:t>
                      </a:r>
                      <a:endParaRPr sz="1400" b="1"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solidFill>
                            <a:srgbClr val="FF0000"/>
                          </a:solidFill>
                        </a:rPr>
                        <a:t>14.79 (5.836)</a:t>
                      </a:r>
                      <a:endParaRPr sz="1400" u="none" strike="noStrike" cap="none" dirty="0">
                        <a:solidFill>
                          <a:srgbClr val="FF0000"/>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solidFill>
                            <a:srgbClr val="FF0000"/>
                          </a:solidFill>
                        </a:rPr>
                        <a:t>18.03 (6.296)</a:t>
                      </a:r>
                      <a:endParaRPr sz="1400" u="none" strike="noStrike" cap="none" dirty="0">
                        <a:solidFill>
                          <a:srgbClr val="FF0000"/>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400" u="none" strike="noStrike" cap="none" dirty="0"/>
                        <a:t>74.78 (17.426)</a:t>
                      </a:r>
                      <a:endParaRPr sz="14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7"/>
                  </a:ext>
                </a:extLst>
              </a:tr>
            </a:tbl>
          </a:graphicData>
        </a:graphic>
      </p:graphicFrame>
      <p:sp>
        <p:nvSpPr>
          <p:cNvPr id="1317" name="Shape 1317"/>
          <p:cNvSpPr/>
          <p:nvPr/>
        </p:nvSpPr>
        <p:spPr>
          <a:xfrm>
            <a:off x="776675" y="2556150"/>
            <a:ext cx="1312500" cy="3741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800" dirty="0">
                <a:solidFill>
                  <a:schemeClr val="dk1"/>
                </a:solidFill>
                <a:latin typeface="Times New Roman"/>
                <a:ea typeface="Times New Roman"/>
                <a:cs typeface="Times New Roman"/>
                <a:sym typeface="Times New Roman"/>
              </a:rPr>
              <a:t>508 diverse</a:t>
            </a:r>
            <a:endParaRPr sz="1600" dirty="0">
              <a:solidFill>
                <a:schemeClr val="dk1"/>
              </a:solidFill>
              <a:latin typeface="Calibri"/>
              <a:ea typeface="Calibri"/>
              <a:cs typeface="Calibri"/>
              <a:sym typeface="Calibri"/>
            </a:endParaRPr>
          </a:p>
        </p:txBody>
      </p:sp>
      <p:sp>
        <p:nvSpPr>
          <p:cNvPr id="1318" name="Shape 1318"/>
          <p:cNvSpPr/>
          <p:nvPr/>
        </p:nvSpPr>
        <p:spPr>
          <a:xfrm>
            <a:off x="776666" y="4971663"/>
            <a:ext cx="1255500" cy="374100"/>
          </a:xfrm>
          <a:prstGeom prst="rect">
            <a:avLst/>
          </a:prstGeom>
          <a:noFill/>
          <a:ln>
            <a:noFill/>
          </a:ln>
        </p:spPr>
        <p:txBody>
          <a:bodyPr spcFirstLastPara="1" wrap="square" lIns="91425" tIns="45700" rIns="91425" bIns="45700" anchor="t" anchorCtr="0">
            <a:noAutofit/>
          </a:bodyPr>
          <a:lstStyle/>
          <a:p>
            <a:pPr marL="0" lvl="0" indent="0" algn="ctr" rtl="0">
              <a:lnSpc>
                <a:spcPct val="107000"/>
              </a:lnSpc>
              <a:spcBef>
                <a:spcPts val="0"/>
              </a:spcBef>
              <a:spcAft>
                <a:spcPts val="0"/>
              </a:spcAft>
              <a:buClr>
                <a:schemeClr val="dk1"/>
              </a:buClr>
              <a:buFont typeface="Arial"/>
              <a:buNone/>
            </a:pPr>
            <a:r>
              <a:rPr lang="en-US" sz="1800" dirty="0">
                <a:solidFill>
                  <a:schemeClr val="dk1"/>
                </a:solidFill>
                <a:latin typeface="Times New Roman"/>
                <a:ea typeface="Times New Roman"/>
                <a:cs typeface="Times New Roman"/>
                <a:sym typeface="Times New Roman"/>
              </a:rPr>
              <a:t>95 amine</a:t>
            </a:r>
            <a:endParaRPr sz="1600" dirty="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Shape 1324"/>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300"/>
              <a:buFont typeface="Calibri"/>
              <a:buNone/>
            </a:pPr>
            <a:r>
              <a:rPr lang="en-US" sz="3300" i="0" u="none" strike="noStrike" cap="none" dirty="0">
                <a:solidFill>
                  <a:schemeClr val="dk1"/>
                </a:solidFill>
                <a:latin typeface="Times New Roman"/>
                <a:ea typeface="Times New Roman"/>
                <a:cs typeface="Times New Roman"/>
                <a:sym typeface="Times New Roman"/>
              </a:rPr>
              <a:t>References</a:t>
            </a:r>
            <a:endParaRPr dirty="0">
              <a:latin typeface="Times New Roman"/>
              <a:ea typeface="Times New Roman"/>
              <a:cs typeface="Times New Roman"/>
              <a:sym typeface="Times New Roman"/>
            </a:endParaRPr>
          </a:p>
        </p:txBody>
      </p:sp>
      <p:sp>
        <p:nvSpPr>
          <p:cNvPr id="1325" name="Shape 1325"/>
          <p:cNvSpPr txBox="1">
            <a:spLocks noGrp="1"/>
          </p:cNvSpPr>
          <p:nvPr>
            <p:ph type="body" idx="4294967295"/>
          </p:nvPr>
        </p:nvSpPr>
        <p:spPr>
          <a:xfrm>
            <a:off x="628650" y="1380957"/>
            <a:ext cx="7886700" cy="4631400"/>
          </a:xfrm>
          <a:prstGeom prst="rect">
            <a:avLst/>
          </a:prstGeom>
          <a:noFill/>
          <a:ln>
            <a:noFill/>
          </a:ln>
        </p:spPr>
        <p:txBody>
          <a:bodyPr spcFirstLastPara="1" wrap="square" lIns="91425" tIns="45700" rIns="91425" bIns="45700" anchor="t" anchorCtr="0">
            <a:noAutofit/>
          </a:bodyPr>
          <a:lstStyle/>
          <a:p>
            <a:pPr marL="171450" marR="0" lvl="0" indent="-174625" algn="l" rtl="0">
              <a:lnSpc>
                <a:spcPct val="90000"/>
              </a:lnSpc>
              <a:spcBef>
                <a:spcPts val="0"/>
              </a:spcBef>
              <a:spcAft>
                <a:spcPts val="0"/>
              </a:spcAft>
              <a:buClr>
                <a:schemeClr val="dk1"/>
              </a:buClr>
              <a:buSzPts val="1400"/>
              <a:buFont typeface="Arial"/>
              <a:buChar char="•"/>
            </a:pPr>
            <a:r>
              <a:rPr lang="en-US" sz="1400" i="0" u="none" strike="noStrike" cap="none" dirty="0">
                <a:solidFill>
                  <a:schemeClr val="dk1"/>
                </a:solidFill>
                <a:latin typeface="Times New Roman"/>
                <a:ea typeface="Times New Roman"/>
                <a:cs typeface="Times New Roman"/>
                <a:sym typeface="Times New Roman"/>
              </a:rPr>
              <a:t>Adapting Interrelated Two-Way Clustering Method for Quantitative Structure-Activity Relationship (QSAR) Modeling of Mutagenicity/Non-Mutagenicity of a Diverse Set of Chemicals. Majumdar, S., Basak, S. C. and Grunwald, G. D. </a:t>
            </a:r>
            <a:r>
              <a:rPr lang="en-US" sz="1400" i="1" u="none" strike="noStrike" cap="none" dirty="0">
                <a:solidFill>
                  <a:schemeClr val="dk1"/>
                </a:solidFill>
                <a:latin typeface="Times New Roman"/>
                <a:ea typeface="Times New Roman"/>
                <a:cs typeface="Times New Roman"/>
                <a:sym typeface="Times New Roman"/>
              </a:rPr>
              <a:t>Curr. Comput. Aided Drug Des., </a:t>
            </a:r>
            <a:r>
              <a:rPr lang="en-US" sz="1400" b="1" i="0" u="none" strike="noStrike" cap="none" dirty="0">
                <a:solidFill>
                  <a:schemeClr val="dk1"/>
                </a:solidFill>
                <a:latin typeface="Times New Roman"/>
                <a:ea typeface="Times New Roman"/>
                <a:cs typeface="Times New Roman"/>
                <a:sym typeface="Times New Roman"/>
              </a:rPr>
              <a:t>2013</a:t>
            </a:r>
            <a:r>
              <a:rPr lang="en-US" sz="1400" i="1" u="none" strike="noStrike" cap="none" dirty="0">
                <a:solidFill>
                  <a:schemeClr val="dk1"/>
                </a:solidFill>
                <a:latin typeface="Times New Roman"/>
                <a:ea typeface="Times New Roman"/>
                <a:cs typeface="Times New Roman"/>
                <a:sym typeface="Times New Roman"/>
              </a:rPr>
              <a:t>, </a:t>
            </a:r>
            <a:r>
              <a:rPr lang="en-US" sz="1400" i="0" u="none" strike="noStrike" cap="none" dirty="0">
                <a:solidFill>
                  <a:schemeClr val="dk1"/>
                </a:solidFill>
                <a:latin typeface="Times New Roman"/>
                <a:ea typeface="Times New Roman"/>
                <a:cs typeface="Times New Roman"/>
                <a:sym typeface="Times New Roman"/>
              </a:rPr>
              <a:t>9, 463-471.</a:t>
            </a:r>
            <a:endParaRPr sz="1400" dirty="0">
              <a:latin typeface="Times New Roman"/>
              <a:ea typeface="Times New Roman"/>
              <a:cs typeface="Times New Roman"/>
              <a:sym typeface="Times New Roman"/>
            </a:endParaRPr>
          </a:p>
          <a:p>
            <a:pPr marL="171450" marR="0" lvl="0" indent="-174625" algn="l" rtl="0">
              <a:lnSpc>
                <a:spcPct val="90000"/>
              </a:lnSpc>
              <a:spcBef>
                <a:spcPts val="750"/>
              </a:spcBef>
              <a:spcAft>
                <a:spcPts val="0"/>
              </a:spcAft>
              <a:buClr>
                <a:schemeClr val="dk1"/>
              </a:buClr>
              <a:buSzPts val="1400"/>
              <a:buFont typeface="Arial"/>
              <a:buChar char="•"/>
            </a:pPr>
            <a:r>
              <a:rPr lang="en-US" sz="1400" i="0" u="none" strike="noStrike" cap="none" dirty="0">
                <a:solidFill>
                  <a:schemeClr val="dk1"/>
                </a:solidFill>
                <a:latin typeface="Times New Roman"/>
                <a:ea typeface="Times New Roman"/>
                <a:cs typeface="Times New Roman"/>
                <a:sym typeface="Times New Roman"/>
              </a:rPr>
              <a:t>Prediction of Mutagenicity of Chemicals from Their Calculated Molecular Descriptors: A Case Study with Structurally Homogeneous versus Diverse Datasets. Basak, S. C. and Majumdar, S. </a:t>
            </a:r>
            <a:r>
              <a:rPr lang="en-US" sz="1400" i="1" u="none" strike="noStrike" cap="none" dirty="0">
                <a:solidFill>
                  <a:schemeClr val="dk1"/>
                </a:solidFill>
                <a:latin typeface="Times New Roman"/>
                <a:ea typeface="Times New Roman"/>
                <a:cs typeface="Times New Roman"/>
                <a:sym typeface="Times New Roman"/>
              </a:rPr>
              <a:t>Curr. Comput. Aided Drug Des., </a:t>
            </a:r>
            <a:r>
              <a:rPr lang="en-US" sz="1400" b="1" i="0" u="none" strike="noStrike" cap="none" dirty="0">
                <a:solidFill>
                  <a:schemeClr val="dk1"/>
                </a:solidFill>
                <a:latin typeface="Times New Roman"/>
                <a:ea typeface="Times New Roman"/>
                <a:cs typeface="Times New Roman"/>
                <a:sym typeface="Times New Roman"/>
              </a:rPr>
              <a:t>2015</a:t>
            </a:r>
            <a:r>
              <a:rPr lang="en-US" sz="1400" i="1" u="none" strike="noStrike" cap="none" dirty="0">
                <a:solidFill>
                  <a:schemeClr val="dk1"/>
                </a:solidFill>
                <a:latin typeface="Times New Roman"/>
                <a:ea typeface="Times New Roman"/>
                <a:cs typeface="Times New Roman"/>
                <a:sym typeface="Times New Roman"/>
              </a:rPr>
              <a:t>, </a:t>
            </a:r>
            <a:r>
              <a:rPr lang="en-US" sz="1400" i="0" u="none" strike="noStrike" cap="none" dirty="0">
                <a:solidFill>
                  <a:schemeClr val="dk1"/>
                </a:solidFill>
                <a:latin typeface="Times New Roman"/>
                <a:ea typeface="Times New Roman"/>
                <a:cs typeface="Times New Roman"/>
                <a:sym typeface="Times New Roman"/>
              </a:rPr>
              <a:t>11, 117-123.</a:t>
            </a:r>
            <a:endParaRPr sz="1400" dirty="0">
              <a:latin typeface="Times New Roman"/>
              <a:ea typeface="Times New Roman"/>
              <a:cs typeface="Times New Roman"/>
              <a:sym typeface="Times New Roman"/>
            </a:endParaRPr>
          </a:p>
          <a:p>
            <a:pPr marL="171450" marR="0" lvl="0" indent="-174625" algn="l" rtl="0">
              <a:lnSpc>
                <a:spcPct val="90000"/>
              </a:lnSpc>
              <a:spcBef>
                <a:spcPts val="750"/>
              </a:spcBef>
              <a:spcAft>
                <a:spcPts val="0"/>
              </a:spcAft>
              <a:buClr>
                <a:schemeClr val="dk1"/>
              </a:buClr>
              <a:buSzPts val="1400"/>
              <a:buFont typeface="Arial"/>
              <a:buChar char="•"/>
            </a:pPr>
            <a:r>
              <a:rPr lang="en-US" sz="1400" i="0" u="none" strike="noStrike" cap="none" dirty="0">
                <a:solidFill>
                  <a:schemeClr val="dk1"/>
                </a:solidFill>
                <a:latin typeface="Times New Roman"/>
                <a:ea typeface="Times New Roman"/>
                <a:cs typeface="Times New Roman"/>
                <a:sym typeface="Times New Roman"/>
              </a:rPr>
              <a:t>Exploring intrinsic dimensionality of chemical spaces for robust QSAR model development: A comparison of several statistical approaches. Majumdar, S. and Basak, S. C. </a:t>
            </a:r>
            <a:r>
              <a:rPr lang="en-US" sz="1400" i="1" u="none" strike="noStrike" cap="none" dirty="0">
                <a:solidFill>
                  <a:schemeClr val="dk1"/>
                </a:solidFill>
                <a:latin typeface="Times New Roman"/>
                <a:ea typeface="Times New Roman"/>
                <a:cs typeface="Times New Roman"/>
                <a:sym typeface="Times New Roman"/>
              </a:rPr>
              <a:t>Curr. Comput. Aided Drug Des. , </a:t>
            </a:r>
            <a:r>
              <a:rPr lang="en-US" sz="1400" b="1" i="0" u="none" strike="noStrike" cap="none" dirty="0">
                <a:solidFill>
                  <a:schemeClr val="dk1"/>
                </a:solidFill>
                <a:latin typeface="Times New Roman"/>
                <a:ea typeface="Times New Roman"/>
                <a:cs typeface="Times New Roman"/>
                <a:sym typeface="Times New Roman"/>
              </a:rPr>
              <a:t>2016</a:t>
            </a:r>
            <a:r>
              <a:rPr lang="en-US" sz="1400" i="1" u="none" strike="noStrike" cap="none" dirty="0">
                <a:solidFill>
                  <a:schemeClr val="dk1"/>
                </a:solidFill>
                <a:latin typeface="Times New Roman"/>
                <a:ea typeface="Times New Roman"/>
                <a:cs typeface="Times New Roman"/>
                <a:sym typeface="Times New Roman"/>
              </a:rPr>
              <a:t>, </a:t>
            </a:r>
            <a:r>
              <a:rPr lang="en-US" sz="1400" i="0" u="none" strike="noStrike" cap="none" dirty="0">
                <a:solidFill>
                  <a:schemeClr val="dk1"/>
                </a:solidFill>
                <a:latin typeface="Times New Roman"/>
                <a:ea typeface="Times New Roman"/>
                <a:cs typeface="Times New Roman"/>
                <a:sym typeface="Times New Roman"/>
              </a:rPr>
              <a:t>12, 294-301.</a:t>
            </a:r>
            <a:endParaRPr sz="1400" dirty="0">
              <a:latin typeface="Times New Roman"/>
              <a:ea typeface="Times New Roman"/>
              <a:cs typeface="Times New Roman"/>
              <a:sym typeface="Times New Roman"/>
            </a:endParaRPr>
          </a:p>
          <a:p>
            <a:pPr marL="171450" marR="0" lvl="0" indent="-174625" algn="l" rtl="0">
              <a:lnSpc>
                <a:spcPct val="90000"/>
              </a:lnSpc>
              <a:spcBef>
                <a:spcPts val="750"/>
              </a:spcBef>
              <a:spcAft>
                <a:spcPts val="0"/>
              </a:spcAft>
              <a:buClr>
                <a:schemeClr val="dk1"/>
              </a:buClr>
              <a:buSzPts val="1400"/>
              <a:buFont typeface="Arial"/>
              <a:buChar char="•"/>
            </a:pPr>
            <a:r>
              <a:rPr lang="en-US" sz="1400" i="0" u="none" strike="noStrike" cap="none" dirty="0">
                <a:solidFill>
                  <a:schemeClr val="dk1"/>
                </a:solidFill>
                <a:latin typeface="Times New Roman"/>
                <a:ea typeface="Times New Roman"/>
                <a:cs typeface="Times New Roman"/>
                <a:sym typeface="Times New Roman"/>
              </a:rPr>
              <a:t>Hawkins, D.M.; Basak, S.C.; Shi, X. QSAR with few compounds and many features. </a:t>
            </a:r>
            <a:r>
              <a:rPr lang="en-US" sz="1400" i="1" u="none" strike="noStrike" cap="none" dirty="0">
                <a:solidFill>
                  <a:schemeClr val="dk1"/>
                </a:solidFill>
                <a:latin typeface="Times New Roman"/>
                <a:ea typeface="Times New Roman"/>
                <a:cs typeface="Times New Roman"/>
                <a:sym typeface="Times New Roman"/>
              </a:rPr>
              <a:t>J. Chem. Inf. Comput. Sci., </a:t>
            </a:r>
            <a:r>
              <a:rPr lang="en-US" sz="1400" b="1" i="0" u="none" strike="noStrike" cap="none" dirty="0">
                <a:solidFill>
                  <a:schemeClr val="dk1"/>
                </a:solidFill>
                <a:latin typeface="Times New Roman"/>
                <a:ea typeface="Times New Roman"/>
                <a:cs typeface="Times New Roman"/>
                <a:sym typeface="Times New Roman"/>
              </a:rPr>
              <a:t>2001</a:t>
            </a:r>
            <a:r>
              <a:rPr lang="en-US" sz="1400" i="0" u="none" strike="noStrike" cap="none" dirty="0">
                <a:solidFill>
                  <a:schemeClr val="dk1"/>
                </a:solidFill>
                <a:latin typeface="Times New Roman"/>
                <a:ea typeface="Times New Roman"/>
                <a:cs typeface="Times New Roman"/>
                <a:sym typeface="Times New Roman"/>
              </a:rPr>
              <a:t>, 41, 663-670.</a:t>
            </a:r>
            <a:endParaRPr sz="1400" dirty="0">
              <a:latin typeface="Times New Roman"/>
              <a:ea typeface="Times New Roman"/>
              <a:cs typeface="Times New Roman"/>
              <a:sym typeface="Times New Roman"/>
            </a:endParaRPr>
          </a:p>
          <a:p>
            <a:pPr marL="171450" marR="0" lvl="0" indent="-174625" algn="l" rtl="0">
              <a:lnSpc>
                <a:spcPct val="90000"/>
              </a:lnSpc>
              <a:spcBef>
                <a:spcPts val="750"/>
              </a:spcBef>
              <a:spcAft>
                <a:spcPts val="0"/>
              </a:spcAft>
              <a:buClr>
                <a:schemeClr val="dk1"/>
              </a:buClr>
              <a:buSzPts val="1400"/>
              <a:buFont typeface="Arial"/>
              <a:buChar char="•"/>
            </a:pPr>
            <a:r>
              <a:rPr lang="en-US" sz="1400" i="0" u="none" strike="noStrike" cap="none" dirty="0">
                <a:solidFill>
                  <a:schemeClr val="dk1"/>
                </a:solidFill>
                <a:latin typeface="Times New Roman"/>
                <a:ea typeface="Times New Roman"/>
                <a:cs typeface="Times New Roman"/>
                <a:sym typeface="Times New Roman"/>
              </a:rPr>
              <a:t>Yang, Y. Consistency of cross validation for comparing regression procedures. </a:t>
            </a:r>
            <a:r>
              <a:rPr lang="en-US" sz="1400" i="1" u="none" strike="noStrike" cap="none" dirty="0">
                <a:solidFill>
                  <a:schemeClr val="dk1"/>
                </a:solidFill>
                <a:latin typeface="Times New Roman"/>
                <a:ea typeface="Times New Roman"/>
                <a:cs typeface="Times New Roman"/>
                <a:sym typeface="Times New Roman"/>
              </a:rPr>
              <a:t>Ann. Statist.</a:t>
            </a:r>
            <a:r>
              <a:rPr lang="en-US" sz="1400" i="0" u="none" strike="noStrike" cap="none" dirty="0">
                <a:solidFill>
                  <a:schemeClr val="dk1"/>
                </a:solidFill>
                <a:latin typeface="Times New Roman"/>
                <a:ea typeface="Times New Roman"/>
                <a:cs typeface="Times New Roman"/>
                <a:sym typeface="Times New Roman"/>
              </a:rPr>
              <a:t>, </a:t>
            </a:r>
            <a:r>
              <a:rPr lang="en-US" sz="1400" b="1" i="0" u="none" strike="noStrike" cap="none" dirty="0">
                <a:solidFill>
                  <a:schemeClr val="dk1"/>
                </a:solidFill>
                <a:latin typeface="Times New Roman"/>
                <a:ea typeface="Times New Roman"/>
                <a:cs typeface="Times New Roman"/>
                <a:sym typeface="Times New Roman"/>
              </a:rPr>
              <a:t>2007</a:t>
            </a:r>
            <a:r>
              <a:rPr lang="en-US" sz="1400" i="0" u="none" strike="noStrike" cap="none" dirty="0">
                <a:solidFill>
                  <a:schemeClr val="dk1"/>
                </a:solidFill>
                <a:latin typeface="Times New Roman"/>
                <a:ea typeface="Times New Roman"/>
                <a:cs typeface="Times New Roman"/>
                <a:sym typeface="Times New Roman"/>
              </a:rPr>
              <a:t>, 35, 2450-2473.</a:t>
            </a:r>
            <a:endParaRPr sz="1400" dirty="0">
              <a:latin typeface="Times New Roman"/>
              <a:ea typeface="Times New Roman"/>
              <a:cs typeface="Times New Roman"/>
              <a:sym typeface="Times New Roman"/>
            </a:endParaRPr>
          </a:p>
          <a:p>
            <a:pPr marL="171450" marR="0" lvl="0" indent="-174625" algn="l" rtl="0">
              <a:lnSpc>
                <a:spcPct val="90000"/>
              </a:lnSpc>
              <a:spcBef>
                <a:spcPts val="750"/>
              </a:spcBef>
              <a:spcAft>
                <a:spcPts val="0"/>
              </a:spcAft>
              <a:buClr>
                <a:schemeClr val="dk1"/>
              </a:buClr>
              <a:buSzPts val="1400"/>
              <a:buFont typeface="Arial"/>
              <a:buChar char="•"/>
            </a:pPr>
            <a:r>
              <a:rPr lang="en-US" sz="1600" b="1" dirty="0">
                <a:solidFill>
                  <a:srgbClr val="FF0000"/>
                </a:solidFill>
                <a:latin typeface="Times New Roman"/>
                <a:ea typeface="Times New Roman"/>
                <a:cs typeface="Times New Roman"/>
                <a:sym typeface="Times New Roman"/>
              </a:rPr>
              <a:t>S. Majumdar and S. C. Basak. </a:t>
            </a:r>
            <a:r>
              <a:rPr lang="en-US" sz="1600" b="1" u="none" strike="noStrike" cap="none" dirty="0">
                <a:solidFill>
                  <a:srgbClr val="FF0000"/>
                </a:solidFill>
                <a:latin typeface="Times New Roman"/>
                <a:ea typeface="Times New Roman"/>
                <a:cs typeface="Times New Roman"/>
                <a:sym typeface="Times New Roman"/>
              </a:rPr>
              <a:t>Beware of Naïve q2, use True q2: Some C</a:t>
            </a:r>
            <a:r>
              <a:rPr lang="en-US" sz="1600" b="1" i="0" u="none" strike="noStrike" cap="none" dirty="0">
                <a:solidFill>
                  <a:srgbClr val="FF0000"/>
                </a:solidFill>
                <a:latin typeface="Times New Roman"/>
                <a:ea typeface="Times New Roman"/>
                <a:cs typeface="Times New Roman"/>
                <a:sym typeface="Times New Roman"/>
              </a:rPr>
              <a:t>omments on QSAR Model Building and Cross Validation, </a:t>
            </a:r>
            <a:r>
              <a:rPr lang="en-US" sz="1600" b="1" i="1" u="none" strike="noStrike" cap="none" dirty="0">
                <a:solidFill>
                  <a:srgbClr val="FF0000"/>
                </a:solidFill>
                <a:latin typeface="Times New Roman"/>
                <a:ea typeface="Times New Roman"/>
                <a:cs typeface="Times New Roman"/>
                <a:sym typeface="Times New Roman"/>
              </a:rPr>
              <a:t>Curr</a:t>
            </a:r>
            <a:r>
              <a:rPr lang="en-US" sz="1600" b="1" i="1" dirty="0">
                <a:solidFill>
                  <a:srgbClr val="FF0000"/>
                </a:solidFill>
                <a:latin typeface="Times New Roman"/>
                <a:ea typeface="Times New Roman"/>
                <a:cs typeface="Times New Roman"/>
                <a:sym typeface="Times New Roman"/>
              </a:rPr>
              <a:t>.</a:t>
            </a:r>
            <a:r>
              <a:rPr lang="en-US" sz="1600" b="1" i="1" u="none" strike="noStrike" cap="none" dirty="0">
                <a:solidFill>
                  <a:srgbClr val="FF0000"/>
                </a:solidFill>
                <a:latin typeface="Times New Roman"/>
                <a:ea typeface="Times New Roman"/>
                <a:cs typeface="Times New Roman"/>
                <a:sym typeface="Times New Roman"/>
              </a:rPr>
              <a:t> Comput</a:t>
            </a:r>
            <a:r>
              <a:rPr lang="en-US" sz="1600" b="1" i="1" dirty="0">
                <a:solidFill>
                  <a:srgbClr val="FF0000"/>
                </a:solidFill>
                <a:latin typeface="Times New Roman"/>
                <a:ea typeface="Times New Roman"/>
                <a:cs typeface="Times New Roman"/>
                <a:sym typeface="Times New Roman"/>
              </a:rPr>
              <a:t>.</a:t>
            </a:r>
            <a:r>
              <a:rPr lang="en-US" sz="1600" b="1" i="1" u="none" strike="noStrike" cap="none" dirty="0">
                <a:solidFill>
                  <a:srgbClr val="FF0000"/>
                </a:solidFill>
                <a:latin typeface="Times New Roman"/>
                <a:ea typeface="Times New Roman"/>
                <a:cs typeface="Times New Roman"/>
                <a:sym typeface="Times New Roman"/>
              </a:rPr>
              <a:t>-Aided Drug Des</a:t>
            </a:r>
            <a:r>
              <a:rPr lang="en-US" sz="1600" b="1" i="1" dirty="0">
                <a:solidFill>
                  <a:srgbClr val="FF0000"/>
                </a:solidFill>
                <a:latin typeface="Times New Roman"/>
                <a:ea typeface="Times New Roman"/>
                <a:cs typeface="Times New Roman"/>
                <a:sym typeface="Times New Roman"/>
              </a:rPr>
              <a:t>.</a:t>
            </a:r>
            <a:r>
              <a:rPr lang="en-US" sz="1600" b="1" dirty="0">
                <a:solidFill>
                  <a:srgbClr val="FF0000"/>
                </a:solidFill>
                <a:latin typeface="Times New Roman"/>
                <a:ea typeface="Times New Roman"/>
                <a:cs typeface="Times New Roman"/>
                <a:sym typeface="Times New Roman"/>
              </a:rPr>
              <a:t>,</a:t>
            </a:r>
            <a:r>
              <a:rPr lang="en-US" sz="1600" b="1" i="0" u="none" strike="noStrike" cap="none" dirty="0">
                <a:solidFill>
                  <a:srgbClr val="FF0000"/>
                </a:solidFill>
                <a:latin typeface="Times New Roman"/>
                <a:ea typeface="Times New Roman"/>
                <a:cs typeface="Times New Roman"/>
                <a:sym typeface="Times New Roman"/>
              </a:rPr>
              <a:t> </a:t>
            </a:r>
            <a:r>
              <a:rPr lang="en-US" sz="1600" b="1" dirty="0">
                <a:solidFill>
                  <a:srgbClr val="FF0000"/>
                </a:solidFill>
                <a:latin typeface="Times New Roman"/>
                <a:ea typeface="Times New Roman"/>
                <a:cs typeface="Times New Roman"/>
                <a:sym typeface="Times New Roman"/>
              </a:rPr>
              <a:t>2018, 14, 5-6.</a:t>
            </a:r>
            <a:endParaRPr sz="1600" b="1" dirty="0">
              <a:solidFill>
                <a:srgbClr val="FF0000"/>
              </a:solidFill>
              <a:latin typeface="Times New Roman"/>
              <a:ea typeface="Times New Roman"/>
              <a:cs typeface="Times New Roman"/>
              <a:sym typeface="Times New Roman"/>
            </a:endParaRPr>
          </a:p>
          <a:p>
            <a:pPr marL="171450" marR="0" lvl="0" indent="-174625" algn="l" rtl="0">
              <a:lnSpc>
                <a:spcPct val="90000"/>
              </a:lnSpc>
              <a:spcBef>
                <a:spcPts val="750"/>
              </a:spcBef>
              <a:spcAft>
                <a:spcPts val="0"/>
              </a:spcAft>
              <a:buClr>
                <a:schemeClr val="dk1"/>
              </a:buClr>
              <a:buSzPts val="1400"/>
              <a:buFont typeface="Times New Roman"/>
              <a:buChar char="•"/>
            </a:pPr>
            <a:r>
              <a:rPr lang="en-US" sz="1400" dirty="0">
                <a:latin typeface="Times New Roman"/>
                <a:ea typeface="Times New Roman"/>
                <a:cs typeface="Times New Roman"/>
                <a:sym typeface="Times New Roman"/>
              </a:rPr>
              <a:t>A. Golbraikh and A. Tropsha, Beware of q2!, </a:t>
            </a:r>
            <a:r>
              <a:rPr lang="en-US" sz="1400" i="1" dirty="0">
                <a:latin typeface="Times New Roman"/>
                <a:ea typeface="Times New Roman"/>
                <a:cs typeface="Times New Roman"/>
                <a:sym typeface="Times New Roman"/>
              </a:rPr>
              <a:t>J. Mol. Graph. Model.</a:t>
            </a:r>
            <a:r>
              <a:rPr lang="en-US" sz="1400" dirty="0">
                <a:latin typeface="Times New Roman"/>
                <a:ea typeface="Times New Roman"/>
                <a:cs typeface="Times New Roman"/>
                <a:sym typeface="Times New Roman"/>
              </a:rPr>
              <a:t>, </a:t>
            </a:r>
            <a:r>
              <a:rPr lang="en-US" sz="1400" b="1" dirty="0">
                <a:latin typeface="Times New Roman"/>
                <a:ea typeface="Times New Roman"/>
                <a:cs typeface="Times New Roman"/>
                <a:sym typeface="Times New Roman"/>
              </a:rPr>
              <a:t>2002</a:t>
            </a:r>
            <a:r>
              <a:rPr lang="en-US" sz="1400" dirty="0">
                <a:latin typeface="Times New Roman"/>
                <a:ea typeface="Times New Roman"/>
                <a:cs typeface="Times New Roman"/>
                <a:sym typeface="Times New Roman"/>
              </a:rPr>
              <a:t>, 20, 269-276.</a:t>
            </a:r>
            <a:endParaRPr sz="1400" dirty="0">
              <a:latin typeface="Times New Roman"/>
              <a:ea typeface="Times New Roman"/>
              <a:cs typeface="Times New Roman"/>
              <a:sym typeface="Times New Roman"/>
            </a:endParaRPr>
          </a:p>
          <a:p>
            <a:pPr marL="171450" marR="0" lvl="0" indent="-174625" algn="l" rtl="0">
              <a:lnSpc>
                <a:spcPct val="90000"/>
              </a:lnSpc>
              <a:spcBef>
                <a:spcPts val="750"/>
              </a:spcBef>
              <a:spcAft>
                <a:spcPts val="0"/>
              </a:spcAft>
              <a:buClr>
                <a:schemeClr val="dk1"/>
              </a:buClr>
              <a:buSzPts val="1400"/>
              <a:buFont typeface="Times New Roman"/>
              <a:buChar char="•"/>
            </a:pPr>
            <a:r>
              <a:rPr lang="en-US" sz="1400" dirty="0">
                <a:latin typeface="Times New Roman"/>
                <a:ea typeface="Times New Roman"/>
                <a:cs typeface="Times New Roman"/>
                <a:sym typeface="Times New Roman"/>
              </a:rPr>
              <a:t>S. Majumdar and S. C. Basak, Beware of external validation! – A Comparative Study of Several Validation Techniques used in QSAR Modelling, </a:t>
            </a:r>
            <a:r>
              <a:rPr lang="en-US" sz="1400" i="1" dirty="0">
                <a:latin typeface="Times New Roman"/>
                <a:ea typeface="Times New Roman"/>
                <a:cs typeface="Times New Roman"/>
                <a:sym typeface="Times New Roman"/>
              </a:rPr>
              <a:t>Curr. Comput.-Aided Drug Des.</a:t>
            </a:r>
            <a:r>
              <a:rPr lang="en-US" sz="1400" dirty="0">
                <a:latin typeface="Times New Roman"/>
                <a:ea typeface="Times New Roman"/>
                <a:cs typeface="Times New Roman"/>
                <a:sym typeface="Times New Roman"/>
              </a:rPr>
              <a:t>, </a:t>
            </a:r>
            <a:r>
              <a:rPr lang="en-US" sz="1400" b="1" dirty="0">
                <a:latin typeface="Times New Roman"/>
                <a:ea typeface="Times New Roman"/>
                <a:cs typeface="Times New Roman"/>
                <a:sym typeface="Times New Roman"/>
              </a:rPr>
              <a:t>2018</a:t>
            </a:r>
            <a:r>
              <a:rPr lang="en-US" sz="1400" dirty="0">
                <a:latin typeface="Times New Roman"/>
                <a:ea typeface="Times New Roman"/>
                <a:cs typeface="Times New Roman"/>
                <a:sym typeface="Times New Roman"/>
              </a:rPr>
              <a:t>, 14, in press.</a:t>
            </a:r>
            <a:endParaRPr sz="1400" dirty="0">
              <a:latin typeface="Times New Roman"/>
              <a:ea typeface="Times New Roman"/>
              <a:cs typeface="Times New Roman"/>
              <a:sym typeface="Times New Roman"/>
            </a:endParaRPr>
          </a:p>
          <a:p>
            <a:pPr marL="0" marR="0" lvl="0" indent="0" algn="l" rtl="0">
              <a:lnSpc>
                <a:spcPct val="90000"/>
              </a:lnSpc>
              <a:spcBef>
                <a:spcPts val="750"/>
              </a:spcBef>
              <a:spcAft>
                <a:spcPts val="0"/>
              </a:spcAft>
              <a:buNone/>
            </a:pPr>
            <a:endParaRPr sz="1400" dirty="0">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Shape 1331"/>
          <p:cNvSpPr txBox="1">
            <a:spLocks noGrp="1"/>
          </p:cNvSpPr>
          <p:nvPr>
            <p:ph type="title"/>
          </p:nvPr>
        </p:nvSpPr>
        <p:spPr>
          <a:xfrm>
            <a:off x="685800" y="2284413"/>
            <a:ext cx="77724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0" i="0" u="none" strike="noStrike" cap="none" dirty="0">
                <a:solidFill>
                  <a:schemeClr val="dk2"/>
                </a:solidFill>
                <a:latin typeface="Times New Roman"/>
                <a:ea typeface="Times New Roman"/>
                <a:cs typeface="Times New Roman"/>
                <a:sym typeface="Times New Roman"/>
              </a:rPr>
              <a:t>Quo Vadimus?</a:t>
            </a:r>
            <a:endParaRPr sz="2800" b="0" i="0" u="none" strike="noStrike" cap="none" dirty="0">
              <a:solidFill>
                <a:schemeClr val="dk2"/>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2514600" y="762001"/>
            <a:ext cx="4648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4000" b="1" i="0" u="none" strike="noStrike" kern="1200" cap="none" spc="0" normalizeH="0" baseline="0" noProof="0" dirty="0">
                <a:ln>
                  <a:noFill/>
                </a:ln>
                <a:solidFill>
                  <a:srgbClr val="000000"/>
                </a:solidFill>
                <a:effectLst/>
                <a:uLnTx/>
                <a:uFillTx/>
                <a:latin typeface="Times New Roman" pitchFamily="18" charset="0"/>
                <a:ea typeface="+mn-ea"/>
                <a:cs typeface="+mn-cs"/>
              </a:rPr>
              <a:t>Acknowledgements</a:t>
            </a:r>
          </a:p>
        </p:txBody>
      </p:sp>
      <p:sp>
        <p:nvSpPr>
          <p:cNvPr id="33795" name="Text Box 3"/>
          <p:cNvSpPr txBox="1">
            <a:spLocks noChangeArrowheads="1"/>
          </p:cNvSpPr>
          <p:nvPr/>
        </p:nvSpPr>
        <p:spPr bwMode="auto">
          <a:xfrm>
            <a:off x="381000" y="1981206"/>
            <a:ext cx="83058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Char char="•"/>
              <a:tabLst/>
              <a:defRPr/>
            </a:pPr>
            <a:r>
              <a:rPr kumimoji="0" lang="en-US" alt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 US Environmental Protection Agency</a:t>
            </a:r>
          </a:p>
          <a:p>
            <a:pPr marL="0" marR="0" lvl="0" indent="0" algn="l" defTabSz="914400" rtl="0" eaLnBrk="0" fontAlgn="base" latinLnBrk="0" hangingPunct="0">
              <a:lnSpc>
                <a:spcPct val="100000"/>
              </a:lnSpc>
              <a:spcBef>
                <a:spcPct val="50000"/>
              </a:spcBef>
              <a:spcAft>
                <a:spcPct val="0"/>
              </a:spcAft>
              <a:buClrTx/>
              <a:buSzTx/>
              <a:buFontTx/>
              <a:buChar char="•"/>
              <a:tabLst/>
              <a:defRPr/>
            </a:pPr>
            <a:r>
              <a:rPr kumimoji="0" lang="en-US" alt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 United States Air Force, Office of Scientific </a:t>
            </a:r>
            <a:br>
              <a:rPr kumimoji="0" lang="en-US" alt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br>
            <a:r>
              <a:rPr kumimoji="0" lang="en-US" alt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    Research</a:t>
            </a:r>
          </a:p>
          <a:p>
            <a:pPr marL="0" marR="0" lvl="0" indent="0" algn="l" defTabSz="914400" rtl="0" eaLnBrk="0" fontAlgn="base" latinLnBrk="0" hangingPunct="0">
              <a:lnSpc>
                <a:spcPct val="100000"/>
              </a:lnSpc>
              <a:spcBef>
                <a:spcPct val="50000"/>
              </a:spcBef>
              <a:spcAft>
                <a:spcPct val="0"/>
              </a:spcAft>
              <a:buClrTx/>
              <a:buSzTx/>
              <a:buFontTx/>
              <a:buChar char="•"/>
              <a:tabLst/>
              <a:defRPr/>
            </a:pPr>
            <a:r>
              <a:rPr kumimoji="0" lang="en-US" alt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  Agency for Toxic Substances and Disease Registry,   </a:t>
            </a:r>
            <a:br>
              <a:rPr kumimoji="0" lang="en-US" alt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br>
            <a:r>
              <a:rPr kumimoji="0" lang="en-US" alt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   Center for Disease Control and Prevention</a:t>
            </a:r>
          </a:p>
          <a:p>
            <a:pPr marL="0" marR="0" lvl="0" indent="0" algn="l" defTabSz="914400" rtl="0" eaLnBrk="0" fontAlgn="base" latinLnBrk="0" hangingPunct="0">
              <a:lnSpc>
                <a:spcPct val="100000"/>
              </a:lnSpc>
              <a:spcBef>
                <a:spcPct val="50000"/>
              </a:spcBef>
              <a:spcAft>
                <a:spcPct val="0"/>
              </a:spcAft>
              <a:buClrTx/>
              <a:buSzTx/>
              <a:buFontTx/>
              <a:buChar char="•"/>
              <a:tabLst/>
              <a:defRPr/>
            </a:pPr>
            <a:r>
              <a:rPr kumimoji="0" lang="en-US" alt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  USDA</a:t>
            </a:r>
          </a:p>
          <a:p>
            <a:pPr marL="0" marR="0" lvl="0" indent="0" algn="l" defTabSz="914400" rtl="0" eaLnBrk="0" fontAlgn="base" latinLnBrk="0" hangingPunct="0">
              <a:lnSpc>
                <a:spcPct val="100000"/>
              </a:lnSpc>
              <a:spcBef>
                <a:spcPct val="50000"/>
              </a:spcBef>
              <a:spcAft>
                <a:spcPct val="0"/>
              </a:spcAft>
              <a:buClrTx/>
              <a:buSzTx/>
              <a:buFontTx/>
              <a:buChar char="•"/>
              <a:tabLst/>
              <a:defRPr/>
            </a:pPr>
            <a:r>
              <a:rPr kumimoji="0" lang="en-US" alt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 US </a:t>
            </a:r>
            <a:r>
              <a:rPr kumimoji="0" lang="en-US" altLang="en-US" sz="2800" b="1" i="1" u="none" strike="noStrike" kern="1200" cap="none" spc="0" normalizeH="0" baseline="0" noProof="0" dirty="0">
                <a:ln>
                  <a:noFill/>
                </a:ln>
                <a:solidFill>
                  <a:srgbClr val="000000"/>
                </a:solidFill>
                <a:effectLst/>
                <a:uLnTx/>
                <a:uFillTx/>
                <a:latin typeface="Times New Roman" pitchFamily="18" charset="0"/>
                <a:ea typeface="+mn-ea"/>
                <a:cs typeface="+mn-cs"/>
              </a:rPr>
              <a:t>7.5 Million </a:t>
            </a:r>
            <a:r>
              <a:rPr kumimoji="0" lang="en-US" alt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dollars since 1987</a:t>
            </a: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Times New Roman" pitchFamily="18" charset="0"/>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234941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Shape 1337"/>
          <p:cNvSpPr txBox="1">
            <a:spLocks noGrp="1"/>
          </p:cNvSpPr>
          <p:nvPr>
            <p:ph type="title"/>
          </p:nvPr>
        </p:nvSpPr>
        <p:spPr>
          <a:xfrm>
            <a:off x="685800" y="2284413"/>
            <a:ext cx="77724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1" i="1" u="none" strike="noStrike" cap="none" dirty="0">
                <a:solidFill>
                  <a:schemeClr val="accent2"/>
                </a:solidFill>
                <a:latin typeface="Times New Roman"/>
                <a:ea typeface="Times New Roman"/>
                <a:cs typeface="Times New Roman"/>
                <a:sym typeface="Times New Roman"/>
              </a:rPr>
              <a:t>Biodescriptors</a:t>
            </a: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grpSp>
        <p:nvGrpSpPr>
          <p:cNvPr id="1343" name="Shape 1343"/>
          <p:cNvGrpSpPr/>
          <p:nvPr/>
        </p:nvGrpSpPr>
        <p:grpSpPr>
          <a:xfrm>
            <a:off x="914400" y="1295400"/>
            <a:ext cx="6934200" cy="4419600"/>
            <a:chOff x="1053" y="1056"/>
            <a:chExt cx="3403" cy="2189"/>
          </a:xfrm>
        </p:grpSpPr>
        <p:sp>
          <p:nvSpPr>
            <p:cNvPr id="1344" name="Shape 1344"/>
            <p:cNvSpPr/>
            <p:nvPr/>
          </p:nvSpPr>
          <p:spPr>
            <a:xfrm rot="10800000" flipH="1">
              <a:off x="1440" y="1056"/>
              <a:ext cx="2880" cy="2189"/>
            </a:xfrm>
            <a:custGeom>
              <a:avLst/>
              <a:gdLst/>
              <a:ahLst/>
              <a:cxnLst/>
              <a:rect l="0" t="0" r="0" b="0"/>
              <a:pathLst>
                <a:path w="21600" h="21600" extrusionOk="0">
                  <a:moveTo>
                    <a:pt x="0" y="0"/>
                  </a:moveTo>
                  <a:lnTo>
                    <a:pt x="6596" y="21600"/>
                  </a:lnTo>
                  <a:lnTo>
                    <a:pt x="15004" y="21600"/>
                  </a:lnTo>
                  <a:lnTo>
                    <a:pt x="21600" y="0"/>
                  </a:lnTo>
                  <a:lnTo>
                    <a:pt x="0" y="0"/>
                  </a:lnTo>
                  <a:close/>
                </a:path>
              </a:pathLst>
            </a:cu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New Roman"/>
                <a:buNone/>
              </a:pPr>
              <a:endParaRPr sz="2400" b="0" i="0" u="none" strike="noStrike" cap="none" dirty="0">
                <a:solidFill>
                  <a:srgbClr val="000000"/>
                </a:solidFill>
                <a:latin typeface="Times New Roman"/>
                <a:ea typeface="Times New Roman"/>
                <a:cs typeface="Times New Roman"/>
                <a:sym typeface="Times New Roman"/>
              </a:endParaRPr>
            </a:p>
          </p:txBody>
        </p:sp>
        <p:pic>
          <p:nvPicPr>
            <p:cNvPr id="1345" name="Shape 1345"/>
            <p:cNvPicPr preferRelativeResize="0"/>
            <p:nvPr/>
          </p:nvPicPr>
          <p:blipFill rotWithShape="1">
            <a:blip r:embed="rId3">
              <a:alphaModFix/>
            </a:blip>
            <a:srcRect/>
            <a:stretch/>
          </p:blipFill>
          <p:spPr>
            <a:xfrm>
              <a:off x="1053" y="1106"/>
              <a:ext cx="3403" cy="2040"/>
            </a:xfrm>
            <a:prstGeom prst="rect">
              <a:avLst/>
            </a:prstGeom>
            <a:noFill/>
            <a:ln>
              <a:noFill/>
            </a:ln>
          </p:spPr>
        </p:pic>
      </p:grpSp>
      <p:sp>
        <p:nvSpPr>
          <p:cNvPr id="1346" name="Shape 1346"/>
          <p:cNvSpPr txBox="1"/>
          <p:nvPr/>
        </p:nvSpPr>
        <p:spPr>
          <a:xfrm>
            <a:off x="2667000" y="228600"/>
            <a:ext cx="441960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000000"/>
                </a:solidFill>
                <a:latin typeface="Arial"/>
                <a:ea typeface="Arial"/>
                <a:cs typeface="Arial"/>
                <a:sym typeface="Arial"/>
              </a:rPr>
              <a:t>Hierarchical QSAR</a:t>
            </a:r>
            <a:endParaRPr sz="3600" b="0" i="0" u="none" strike="noStrike" cap="none" dirty="0">
              <a:solidFill>
                <a:srgbClr val="000000"/>
              </a:solidFill>
              <a:latin typeface="Times New Roman"/>
              <a:ea typeface="Times New Roman"/>
              <a:cs typeface="Times New Roman"/>
              <a:sym typeface="Times New Roman"/>
            </a:endParaRPr>
          </a:p>
        </p:txBody>
      </p:sp>
      <p:sp>
        <p:nvSpPr>
          <p:cNvPr id="1347" name="Shape 1347"/>
          <p:cNvSpPr txBox="1"/>
          <p:nvPr/>
        </p:nvSpPr>
        <p:spPr>
          <a:xfrm>
            <a:off x="228600" y="5791200"/>
            <a:ext cx="1441450" cy="396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Complexity</a:t>
            </a:r>
            <a:endParaRPr sz="2800" b="0" i="0" u="none" strike="noStrike" cap="none" dirty="0">
              <a:solidFill>
                <a:srgbClr val="000000"/>
              </a:solidFill>
              <a:latin typeface="Times New Roman"/>
              <a:ea typeface="Times New Roman"/>
              <a:cs typeface="Times New Roman"/>
              <a:sym typeface="Times New Roman"/>
            </a:endParaRPr>
          </a:p>
        </p:txBody>
      </p:sp>
      <p:sp>
        <p:nvSpPr>
          <p:cNvPr id="1348" name="Shape 1348"/>
          <p:cNvSpPr txBox="1"/>
          <p:nvPr/>
        </p:nvSpPr>
        <p:spPr>
          <a:xfrm>
            <a:off x="7924800" y="5715000"/>
            <a:ext cx="706438" cy="396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Cost</a:t>
            </a:r>
            <a:endParaRPr sz="2800" b="0" i="0" u="none" strike="noStrike" cap="none" dirty="0">
              <a:solidFill>
                <a:srgbClr val="000000"/>
              </a:solidFill>
              <a:latin typeface="Times New Roman"/>
              <a:ea typeface="Times New Roman"/>
              <a:cs typeface="Times New Roman"/>
              <a:sym typeface="Times New Roman"/>
            </a:endParaRPr>
          </a:p>
        </p:txBody>
      </p:sp>
      <p:cxnSp>
        <p:nvCxnSpPr>
          <p:cNvPr id="1349" name="Shape 1349"/>
          <p:cNvCxnSpPr/>
          <p:nvPr/>
        </p:nvCxnSpPr>
        <p:spPr>
          <a:xfrm rot="10800000">
            <a:off x="838200" y="1524000"/>
            <a:ext cx="0" cy="4191000"/>
          </a:xfrm>
          <a:prstGeom prst="straightConnector1">
            <a:avLst/>
          </a:prstGeom>
          <a:noFill/>
          <a:ln w="15875" cap="flat" cmpd="sng">
            <a:solidFill>
              <a:schemeClr val="dk1"/>
            </a:solidFill>
            <a:prstDash val="solid"/>
            <a:round/>
            <a:headEnd type="none" w="med" len="med"/>
            <a:tailEnd type="triangle" w="med" len="med"/>
          </a:ln>
        </p:spPr>
      </p:cxnSp>
      <p:cxnSp>
        <p:nvCxnSpPr>
          <p:cNvPr id="1350" name="Shape 1350"/>
          <p:cNvCxnSpPr/>
          <p:nvPr/>
        </p:nvCxnSpPr>
        <p:spPr>
          <a:xfrm rot="10800000">
            <a:off x="8305800" y="1447800"/>
            <a:ext cx="0" cy="4191000"/>
          </a:xfrm>
          <a:prstGeom prst="straightConnector1">
            <a:avLst/>
          </a:prstGeom>
          <a:noFill/>
          <a:ln w="15875" cap="flat" cmpd="sng">
            <a:solidFill>
              <a:schemeClr val="dk1"/>
            </a:solidFill>
            <a:prstDash val="solid"/>
            <a:round/>
            <a:headEnd type="none" w="med" len="med"/>
            <a:tailEnd type="triangl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Shape 135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0" i="0" u="none" strike="noStrike" cap="none" dirty="0">
                <a:solidFill>
                  <a:schemeClr val="dk2"/>
                </a:solidFill>
                <a:latin typeface="Times New Roman"/>
                <a:ea typeface="Times New Roman"/>
                <a:cs typeface="Times New Roman"/>
                <a:sym typeface="Times New Roman"/>
              </a:rPr>
              <a:t>Biodescriptors</a:t>
            </a:r>
            <a:endParaRPr dirty="0"/>
          </a:p>
        </p:txBody>
      </p:sp>
      <p:sp>
        <p:nvSpPr>
          <p:cNvPr id="1357" name="Shape 135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marR="0" lvl="0" indent="-203200" algn="l" rtl="0">
              <a:spcBef>
                <a:spcPts val="0"/>
              </a:spcBef>
              <a:spcAft>
                <a:spcPts val="0"/>
              </a:spcAft>
              <a:buClr>
                <a:schemeClr val="dk1"/>
              </a:buClr>
              <a:buSzPts val="3200"/>
              <a:buFont typeface="Times New Roman"/>
              <a:buChar char="•"/>
            </a:pPr>
            <a:r>
              <a:rPr lang="en-US" sz="3200" b="0" i="0" u="none" strike="noStrike" cap="none" dirty="0">
                <a:solidFill>
                  <a:schemeClr val="dk1"/>
                </a:solidFill>
                <a:latin typeface="Times New Roman"/>
                <a:ea typeface="Times New Roman"/>
                <a:cs typeface="Times New Roman"/>
                <a:sym typeface="Times New Roman"/>
              </a:rPr>
              <a:t>Descriptors for biological systems</a:t>
            </a:r>
            <a:endParaRPr dirty="0"/>
          </a:p>
          <a:p>
            <a:pPr marL="0" marR="0" lvl="0" indent="-203200" algn="l" rtl="0">
              <a:spcBef>
                <a:spcPts val="640"/>
              </a:spcBef>
              <a:spcAft>
                <a:spcPts val="0"/>
              </a:spcAft>
              <a:buClr>
                <a:schemeClr val="dk1"/>
              </a:buClr>
              <a:buSzPts val="3200"/>
              <a:buFont typeface="Times New Roman"/>
              <a:buChar char="•"/>
            </a:pPr>
            <a:r>
              <a:rPr lang="en-US" sz="3200" b="0" i="0" u="none" strike="noStrike" cap="none" dirty="0">
                <a:solidFill>
                  <a:schemeClr val="dk1"/>
                </a:solidFill>
                <a:latin typeface="Times New Roman"/>
                <a:ea typeface="Times New Roman"/>
                <a:cs typeface="Times New Roman"/>
                <a:sym typeface="Times New Roman"/>
              </a:rPr>
              <a:t>DNA descriptors</a:t>
            </a:r>
            <a:endParaRPr dirty="0"/>
          </a:p>
          <a:p>
            <a:pPr marL="0" marR="0" lvl="0" indent="-203200" algn="l" rtl="0">
              <a:spcBef>
                <a:spcPts val="640"/>
              </a:spcBef>
              <a:spcAft>
                <a:spcPts val="0"/>
              </a:spcAft>
              <a:buClr>
                <a:schemeClr val="dk1"/>
              </a:buClr>
              <a:buSzPts val="3200"/>
              <a:buFont typeface="Times New Roman"/>
              <a:buChar char="•"/>
            </a:pPr>
            <a:r>
              <a:rPr lang="en-US" sz="3200" b="0" i="0" u="none" strike="noStrike" cap="none" dirty="0">
                <a:solidFill>
                  <a:schemeClr val="dk1"/>
                </a:solidFill>
                <a:latin typeface="Times New Roman"/>
                <a:ea typeface="Times New Roman"/>
                <a:cs typeface="Times New Roman"/>
                <a:sym typeface="Times New Roman"/>
              </a:rPr>
              <a:t>Proteomics descriptors</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Shape 1363"/>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0" i="0" u="none" strike="noStrike" cap="none" dirty="0">
                <a:solidFill>
                  <a:schemeClr val="dk2"/>
                </a:solidFill>
                <a:latin typeface="Times New Roman"/>
                <a:ea typeface="Times New Roman"/>
                <a:cs typeface="Times New Roman"/>
                <a:sym typeface="Times New Roman"/>
              </a:rPr>
              <a:t>Genetic Alibi</a:t>
            </a:r>
            <a:endParaRPr dirty="0"/>
          </a:p>
        </p:txBody>
      </p:sp>
      <p:sp>
        <p:nvSpPr>
          <p:cNvPr id="1364" name="Shape 1364"/>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3200"/>
              <a:buFont typeface="Times New Roman"/>
              <a:buNone/>
            </a:pPr>
            <a:r>
              <a:rPr lang="en-US" sz="3200" b="0" i="0" u="none" strike="noStrike" cap="none" dirty="0">
                <a:solidFill>
                  <a:schemeClr val="dk1"/>
                </a:solidFill>
                <a:latin typeface="Times New Roman"/>
                <a:ea typeface="Times New Roman"/>
                <a:cs typeface="Times New Roman"/>
                <a:sym typeface="Times New Roman"/>
              </a:rPr>
              <a:t>“If your chromosomes are XYY</a:t>
            </a:r>
            <a:endParaRPr dirty="0"/>
          </a:p>
          <a:p>
            <a:pPr marL="342900" marR="0" lvl="0" indent="-342900" algn="l" rtl="0">
              <a:spcBef>
                <a:spcPts val="640"/>
              </a:spcBef>
              <a:spcAft>
                <a:spcPts val="0"/>
              </a:spcAft>
              <a:buClr>
                <a:schemeClr val="dk1"/>
              </a:buClr>
              <a:buSzPts val="3200"/>
              <a:buFont typeface="Times New Roman"/>
              <a:buNone/>
            </a:pPr>
            <a:r>
              <a:rPr lang="en-US" sz="3200" b="0" i="0" u="none" strike="noStrike" cap="none" dirty="0">
                <a:solidFill>
                  <a:schemeClr val="dk1"/>
                </a:solidFill>
                <a:latin typeface="Times New Roman"/>
                <a:ea typeface="Times New Roman"/>
                <a:cs typeface="Times New Roman"/>
                <a:sym typeface="Times New Roman"/>
              </a:rPr>
              <a:t>And you are a naughty, naughty guy</a:t>
            </a:r>
            <a:endParaRPr dirty="0"/>
          </a:p>
          <a:p>
            <a:pPr marL="342900" marR="0" lvl="0" indent="-342900" algn="l" rtl="0">
              <a:spcBef>
                <a:spcPts val="640"/>
              </a:spcBef>
              <a:spcAft>
                <a:spcPts val="0"/>
              </a:spcAft>
              <a:buClr>
                <a:schemeClr val="dk1"/>
              </a:buClr>
              <a:buSzPts val="3200"/>
              <a:buFont typeface="Times New Roman"/>
              <a:buNone/>
            </a:pPr>
            <a:r>
              <a:rPr lang="en-US" sz="3200" b="0" i="0" u="none" strike="noStrike" cap="none" dirty="0">
                <a:solidFill>
                  <a:schemeClr val="dk1"/>
                </a:solidFill>
                <a:latin typeface="Times New Roman"/>
                <a:ea typeface="Times New Roman"/>
                <a:cs typeface="Times New Roman"/>
                <a:sym typeface="Times New Roman"/>
              </a:rPr>
              <a:t>Your crimes the judge won’t even try</a:t>
            </a:r>
            <a:endParaRPr dirty="0"/>
          </a:p>
          <a:p>
            <a:pPr marL="342900" marR="0" lvl="0" indent="-342900" algn="l" rtl="0">
              <a:spcBef>
                <a:spcPts val="640"/>
              </a:spcBef>
              <a:spcAft>
                <a:spcPts val="0"/>
              </a:spcAft>
              <a:buClr>
                <a:schemeClr val="dk1"/>
              </a:buClr>
              <a:buSzPts val="3200"/>
              <a:buFont typeface="Times New Roman"/>
              <a:buNone/>
            </a:pPr>
            <a:r>
              <a:rPr lang="en-US" sz="3200" b="0" i="0" u="none" strike="noStrike" cap="none" dirty="0">
                <a:solidFill>
                  <a:schemeClr val="dk1"/>
                </a:solidFill>
                <a:latin typeface="Times New Roman"/>
                <a:ea typeface="Times New Roman"/>
                <a:cs typeface="Times New Roman"/>
                <a:sym typeface="Times New Roman"/>
              </a:rPr>
              <a:t>Because you have a legal reason why</a:t>
            </a:r>
            <a:endParaRPr dirty="0"/>
          </a:p>
          <a:p>
            <a:pPr marL="342900" marR="0" lvl="0" indent="-342900" algn="l" rtl="0">
              <a:spcBef>
                <a:spcPts val="640"/>
              </a:spcBef>
              <a:spcAft>
                <a:spcPts val="0"/>
              </a:spcAft>
              <a:buClr>
                <a:schemeClr val="dk1"/>
              </a:buClr>
              <a:buSzPts val="3200"/>
              <a:buFont typeface="Times New Roman"/>
              <a:buNone/>
            </a:pPr>
            <a:r>
              <a:rPr lang="en-US" sz="3200" b="0" i="0" u="none" strike="noStrike" cap="none" dirty="0">
                <a:solidFill>
                  <a:schemeClr val="dk1"/>
                </a:solidFill>
                <a:latin typeface="Times New Roman"/>
                <a:ea typeface="Times New Roman"/>
                <a:cs typeface="Times New Roman"/>
                <a:sym typeface="Times New Roman"/>
              </a:rPr>
              <a:t>He will raise his hands and gently sigh</a:t>
            </a:r>
            <a:endParaRPr dirty="0"/>
          </a:p>
          <a:p>
            <a:pPr marL="342900" marR="0" lvl="0" indent="-342900" algn="l" rtl="0">
              <a:spcBef>
                <a:spcPts val="640"/>
              </a:spcBef>
              <a:spcAft>
                <a:spcPts val="0"/>
              </a:spcAft>
              <a:buClr>
                <a:schemeClr val="dk1"/>
              </a:buClr>
              <a:buSzPts val="3200"/>
              <a:buFont typeface="Times New Roman"/>
              <a:buNone/>
            </a:pPr>
            <a:r>
              <a:rPr lang="en-US" sz="3200" b="0" i="0" u="none" strike="noStrike" cap="none" dirty="0">
                <a:solidFill>
                  <a:schemeClr val="dk1"/>
                </a:solidFill>
                <a:latin typeface="Times New Roman"/>
                <a:ea typeface="Times New Roman"/>
                <a:cs typeface="Times New Roman"/>
                <a:sym typeface="Times New Roman"/>
              </a:rPr>
              <a:t>I guess for this you get a buy.</a:t>
            </a:r>
            <a:endParaRPr dirty="0"/>
          </a:p>
          <a:p>
            <a:pPr marL="342900" marR="0" lvl="0" indent="-342900" algn="l" rtl="0">
              <a:spcBef>
                <a:spcPts val="640"/>
              </a:spcBef>
              <a:spcAft>
                <a:spcPts val="0"/>
              </a:spcAft>
              <a:buClr>
                <a:schemeClr val="dk1"/>
              </a:buClr>
              <a:buSzPts val="3200"/>
              <a:buFont typeface="Times New Roman"/>
              <a:buNone/>
            </a:pPr>
            <a:r>
              <a:rPr lang="en-US" sz="3200" b="0" i="0" u="none" strike="noStrike" cap="none" dirty="0">
                <a:solidFill>
                  <a:schemeClr val="dk1"/>
                </a:solidFill>
                <a:latin typeface="Times New Roman"/>
                <a:ea typeface="Times New Roman"/>
                <a:cs typeface="Times New Roman"/>
                <a:sym typeface="Times New Roman"/>
              </a:rPr>
              <a:t>……………………………..”</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pic>
        <p:nvPicPr>
          <p:cNvPr id="1370" name="Shape 1370"/>
          <p:cNvPicPr preferRelativeResize="0"/>
          <p:nvPr/>
        </p:nvPicPr>
        <p:blipFill rotWithShape="1">
          <a:blip r:embed="rId3">
            <a:alphaModFix/>
          </a:blip>
          <a:srcRect/>
          <a:stretch/>
        </p:blipFill>
        <p:spPr>
          <a:xfrm>
            <a:off x="381000" y="762000"/>
            <a:ext cx="8148638" cy="5572125"/>
          </a:xfrm>
          <a:prstGeom prst="rect">
            <a:avLst/>
          </a:prstGeom>
          <a:noFill/>
          <a:ln>
            <a:noFill/>
          </a:ln>
        </p:spPr>
      </p:pic>
      <p:sp>
        <p:nvSpPr>
          <p:cNvPr id="1371" name="Shape 1371"/>
          <p:cNvSpPr txBox="1"/>
          <p:nvPr/>
        </p:nvSpPr>
        <p:spPr>
          <a:xfrm>
            <a:off x="1524000" y="6477000"/>
            <a:ext cx="6705600" cy="45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Times New Roman"/>
              <a:buNone/>
            </a:pPr>
            <a:endParaRPr sz="2400" dirty="0">
              <a:solidFill>
                <a:srgbClr val="000000"/>
              </a:solidFill>
              <a:latin typeface="Times New Roman"/>
              <a:ea typeface="Times New Roman"/>
              <a:cs typeface="Times New Roman"/>
              <a:sym typeface="Times New Roman"/>
            </a:endParaRPr>
          </a:p>
        </p:txBody>
      </p:sp>
      <p:sp>
        <p:nvSpPr>
          <p:cNvPr id="1372" name="Shape 1372"/>
          <p:cNvSpPr txBox="1"/>
          <p:nvPr/>
        </p:nvSpPr>
        <p:spPr>
          <a:xfrm>
            <a:off x="990600" y="6172200"/>
            <a:ext cx="8382000" cy="3667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Times New Roman"/>
              <a:buNone/>
            </a:pPr>
            <a:r>
              <a:rPr lang="en-US" sz="1800" dirty="0">
                <a:solidFill>
                  <a:srgbClr val="000000"/>
                </a:solidFill>
                <a:latin typeface="Times New Roman"/>
                <a:ea typeface="Times New Roman"/>
                <a:cs typeface="Times New Roman"/>
                <a:sym typeface="Times New Roman"/>
              </a:rPr>
              <a:t>Randic, Witzmann, Vracko, and Basak, Med. Chem. Res., 10, 456-479, 2001.</a:t>
            </a:r>
            <a:endParaRPr sz="2400" dirty="0">
              <a:solidFill>
                <a:srgbClr val="000000"/>
              </a:solidFill>
              <a:latin typeface="Times New Roman"/>
              <a:ea typeface="Times New Roman"/>
              <a:cs typeface="Times New Roman"/>
              <a:sym typeface="Times New Roman"/>
            </a:endParaRPr>
          </a:p>
        </p:txBody>
      </p:sp>
      <p:sp>
        <p:nvSpPr>
          <p:cNvPr id="1373" name="Shape 1373"/>
          <p:cNvSpPr txBox="1"/>
          <p:nvPr/>
        </p:nvSpPr>
        <p:spPr>
          <a:xfrm>
            <a:off x="914400" y="0"/>
            <a:ext cx="7543800" cy="5191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2800"/>
              <a:buFont typeface="Times New Roman"/>
              <a:buNone/>
            </a:pPr>
            <a:r>
              <a:rPr lang="en-US" sz="2800" dirty="0">
                <a:solidFill>
                  <a:srgbClr val="000000"/>
                </a:solidFill>
                <a:latin typeface="Times New Roman"/>
                <a:ea typeface="Times New Roman"/>
                <a:cs typeface="Times New Roman"/>
                <a:sym typeface="Times New Roman"/>
              </a:rPr>
              <a:t>Location and abundance of proteins in the 2-D gel</a:t>
            </a:r>
            <a:endParaRPr sz="240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Shape 1379"/>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0" i="0" u="none" strike="noStrike" cap="none" dirty="0">
                <a:solidFill>
                  <a:schemeClr val="dk2"/>
                </a:solidFill>
                <a:latin typeface="Times New Roman"/>
                <a:ea typeface="Times New Roman"/>
                <a:cs typeface="Times New Roman"/>
                <a:sym typeface="Times New Roman"/>
              </a:rPr>
              <a:t>Different approaches to Proteomics based biodescriptor development</a:t>
            </a:r>
            <a:br>
              <a:rPr lang="en-US" sz="2800" b="0" i="0" u="none" strike="noStrike" cap="none" dirty="0">
                <a:solidFill>
                  <a:schemeClr val="dk2"/>
                </a:solidFill>
                <a:latin typeface="Times New Roman"/>
                <a:ea typeface="Times New Roman"/>
                <a:cs typeface="Times New Roman"/>
                <a:sym typeface="Times New Roman"/>
              </a:rPr>
            </a:br>
            <a:r>
              <a:rPr lang="en-US" sz="3200" b="1" i="0" u="none" strike="noStrike" cap="none" dirty="0">
                <a:solidFill>
                  <a:srgbClr val="FF0000"/>
                </a:solidFill>
                <a:sym typeface="Times New Roman"/>
              </a:rPr>
              <a:t>Situation born rank deficient</a:t>
            </a:r>
            <a:endParaRPr sz="3200" b="1" dirty="0">
              <a:solidFill>
                <a:srgbClr val="FF0000"/>
              </a:solidFill>
            </a:endParaRPr>
          </a:p>
        </p:txBody>
      </p:sp>
      <p:sp>
        <p:nvSpPr>
          <p:cNvPr id="1380" name="Shape 1380"/>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800"/>
              <a:buFont typeface="Times New Roman"/>
              <a:buChar char="•"/>
            </a:pPr>
            <a:r>
              <a:rPr lang="en-US" sz="2800" b="0" i="0" u="none" strike="noStrike" cap="none" dirty="0">
                <a:solidFill>
                  <a:schemeClr val="dk1"/>
                </a:solidFill>
                <a:latin typeface="Times New Roman"/>
                <a:ea typeface="Times New Roman"/>
                <a:cs typeface="Times New Roman"/>
                <a:sym typeface="Times New Roman"/>
              </a:rPr>
              <a:t>Graphs/ matrices associated with proteomics maps (</a:t>
            </a:r>
            <a:r>
              <a:rPr lang="en-US" sz="2800" b="1" i="0" u="none" strike="noStrike" cap="none" dirty="0">
                <a:solidFill>
                  <a:schemeClr val="dk1"/>
                </a:solidFill>
                <a:latin typeface="Times New Roman"/>
                <a:ea typeface="Times New Roman"/>
                <a:cs typeface="Times New Roman"/>
                <a:sym typeface="Times New Roman"/>
              </a:rPr>
              <a:t>Randic, Basak et al</a:t>
            </a:r>
            <a:r>
              <a:rPr lang="en-US" sz="2800" b="0" i="0" u="none" strike="noStrike" cap="none" dirty="0">
                <a:solidFill>
                  <a:schemeClr val="dk1"/>
                </a:solidFill>
                <a:latin typeface="Times New Roman"/>
                <a:ea typeface="Times New Roman"/>
                <a:cs typeface="Times New Roman"/>
                <a:sym typeface="Times New Roman"/>
              </a:rPr>
              <a:t>)</a:t>
            </a:r>
            <a:endParaRPr dirty="0"/>
          </a:p>
          <a:p>
            <a:pPr marL="342900" marR="0" lvl="0" indent="-342900" algn="l" rtl="0">
              <a:spcBef>
                <a:spcPts val="560"/>
              </a:spcBef>
              <a:spcAft>
                <a:spcPts val="0"/>
              </a:spcAft>
              <a:buClr>
                <a:schemeClr val="dk1"/>
              </a:buClr>
              <a:buSzPts val="2800"/>
              <a:buFont typeface="Times New Roman"/>
              <a:buChar char="•"/>
            </a:pPr>
            <a:r>
              <a:rPr lang="en-US" sz="2800" b="0" i="0" u="none" strike="noStrike" cap="none" dirty="0">
                <a:solidFill>
                  <a:schemeClr val="dk1"/>
                </a:solidFill>
                <a:latin typeface="Times New Roman"/>
                <a:ea typeface="Times New Roman"/>
                <a:cs typeface="Times New Roman"/>
                <a:sym typeface="Times New Roman"/>
              </a:rPr>
              <a:t>Information theoretic biodescriptors (</a:t>
            </a:r>
            <a:r>
              <a:rPr lang="en-US" sz="2800" b="1" i="0" u="none" strike="noStrike" cap="none" dirty="0">
                <a:solidFill>
                  <a:schemeClr val="dk1"/>
                </a:solidFill>
                <a:latin typeface="Times New Roman"/>
                <a:ea typeface="Times New Roman"/>
                <a:cs typeface="Times New Roman"/>
                <a:sym typeface="Times New Roman"/>
              </a:rPr>
              <a:t>Basak et al</a:t>
            </a:r>
            <a:r>
              <a:rPr lang="en-US" sz="2800" b="0" i="0" u="none" strike="noStrike" cap="none" dirty="0">
                <a:solidFill>
                  <a:schemeClr val="dk1"/>
                </a:solidFill>
                <a:latin typeface="Times New Roman"/>
                <a:ea typeface="Times New Roman"/>
                <a:cs typeface="Times New Roman"/>
                <a:sym typeface="Times New Roman"/>
              </a:rPr>
              <a:t>)</a:t>
            </a:r>
            <a:endParaRPr dirty="0"/>
          </a:p>
          <a:p>
            <a:pPr marL="342900" marR="0" lvl="0" indent="-342900" algn="l" rtl="0">
              <a:spcBef>
                <a:spcPts val="560"/>
              </a:spcBef>
              <a:spcAft>
                <a:spcPts val="0"/>
              </a:spcAft>
              <a:buClr>
                <a:schemeClr val="dk1"/>
              </a:buClr>
              <a:buSzPts val="2800"/>
              <a:buFont typeface="Times New Roman"/>
              <a:buChar char="•"/>
            </a:pPr>
            <a:r>
              <a:rPr lang="en-US" sz="2800" b="0" i="0" u="none" strike="noStrike" cap="none" dirty="0">
                <a:solidFill>
                  <a:schemeClr val="dk1"/>
                </a:solidFill>
                <a:latin typeface="Times New Roman"/>
                <a:ea typeface="Times New Roman"/>
                <a:cs typeface="Times New Roman"/>
                <a:sym typeface="Times New Roman"/>
              </a:rPr>
              <a:t>Biodescriptors from spectrum-like representations of proteomics maps (</a:t>
            </a:r>
            <a:r>
              <a:rPr lang="en-US" sz="2800" b="1" i="0" u="none" strike="noStrike" cap="none" dirty="0">
                <a:solidFill>
                  <a:schemeClr val="dk1"/>
                </a:solidFill>
                <a:latin typeface="Times New Roman"/>
                <a:ea typeface="Times New Roman"/>
                <a:cs typeface="Times New Roman"/>
                <a:sym typeface="Times New Roman"/>
              </a:rPr>
              <a:t>Vracko, Basak et al</a:t>
            </a:r>
            <a:r>
              <a:rPr lang="en-US" sz="2800" b="0" i="0" u="none" strike="noStrike" cap="none" dirty="0">
                <a:solidFill>
                  <a:schemeClr val="dk1"/>
                </a:solidFill>
                <a:latin typeface="Times New Roman"/>
                <a:ea typeface="Times New Roman"/>
                <a:cs typeface="Times New Roman"/>
                <a:sym typeface="Times New Roman"/>
              </a:rPr>
              <a:t>)</a:t>
            </a:r>
            <a:endParaRPr dirty="0"/>
          </a:p>
          <a:p>
            <a:pPr marL="342900" marR="0" lvl="0" indent="-342900" algn="l" rtl="0">
              <a:spcBef>
                <a:spcPts val="560"/>
              </a:spcBef>
              <a:spcAft>
                <a:spcPts val="0"/>
              </a:spcAft>
              <a:buClr>
                <a:schemeClr val="dk1"/>
              </a:buClr>
              <a:buSzPts val="2800"/>
              <a:buFont typeface="Times New Roman"/>
              <a:buChar char="•"/>
            </a:pPr>
            <a:r>
              <a:rPr lang="en-US" sz="2800" b="0" i="0" u="none" strike="noStrike" cap="none" dirty="0">
                <a:solidFill>
                  <a:schemeClr val="dk1"/>
                </a:solidFill>
                <a:latin typeface="Times New Roman"/>
                <a:ea typeface="Times New Roman"/>
                <a:cs typeface="Times New Roman"/>
                <a:sym typeface="Times New Roman"/>
              </a:rPr>
              <a:t>Statistical approaches to discover critical protein biomarkers (</a:t>
            </a:r>
            <a:r>
              <a:rPr lang="en-US" sz="2800" b="1" i="0" u="none" strike="noStrike" cap="none" dirty="0">
                <a:solidFill>
                  <a:schemeClr val="dk1"/>
                </a:solidFill>
                <a:latin typeface="Times New Roman"/>
                <a:ea typeface="Times New Roman"/>
                <a:cs typeface="Times New Roman"/>
                <a:sym typeface="Times New Roman"/>
              </a:rPr>
              <a:t>Hawkins, Basak et al</a:t>
            </a:r>
            <a:r>
              <a:rPr lang="en-US" sz="2800" b="0" i="0" u="none" strike="noStrike" cap="none" dirty="0">
                <a:solidFill>
                  <a:schemeClr val="dk1"/>
                </a:solidFill>
                <a:latin typeface="Times New Roman"/>
                <a:ea typeface="Times New Roman"/>
                <a:cs typeface="Times New Roman"/>
                <a:sym typeface="Times New Roman"/>
              </a:rPr>
              <a:t>)</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Shape 138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0" i="0" u="none" strike="noStrike" cap="none" dirty="0">
                <a:solidFill>
                  <a:schemeClr val="dk2"/>
                </a:solidFill>
                <a:latin typeface="Times New Roman"/>
                <a:ea typeface="Times New Roman"/>
                <a:cs typeface="Times New Roman"/>
                <a:sym typeface="Times New Roman"/>
              </a:rPr>
              <a:t>Critical protein biomarkers (</a:t>
            </a:r>
            <a:r>
              <a:rPr lang="en-US" sz="4000" b="1" i="0" u="none" strike="noStrike" cap="none" dirty="0">
                <a:solidFill>
                  <a:schemeClr val="dk2"/>
                </a:solidFill>
                <a:latin typeface="Times New Roman"/>
                <a:ea typeface="Times New Roman"/>
                <a:cs typeface="Times New Roman"/>
                <a:sym typeface="Times New Roman"/>
              </a:rPr>
              <a:t>Hawkins, Basak et al</a:t>
            </a:r>
            <a:r>
              <a:rPr lang="en-US" sz="4000" b="0" i="0" u="none" strike="noStrike" cap="none" dirty="0">
                <a:solidFill>
                  <a:schemeClr val="dk2"/>
                </a:solidFill>
                <a:latin typeface="Times New Roman"/>
                <a:ea typeface="Times New Roman"/>
                <a:cs typeface="Times New Roman"/>
                <a:sym typeface="Times New Roman"/>
              </a:rPr>
              <a:t>)</a:t>
            </a:r>
            <a:br>
              <a:rPr lang="en-US" sz="4000" b="0" i="0" u="none" strike="noStrike" cap="none" dirty="0">
                <a:solidFill>
                  <a:schemeClr val="dk2"/>
                </a:solidFill>
                <a:latin typeface="Times New Roman"/>
                <a:ea typeface="Times New Roman"/>
                <a:cs typeface="Times New Roman"/>
                <a:sym typeface="Times New Roman"/>
              </a:rPr>
            </a:br>
            <a:endParaRPr sz="4000" b="0" i="0" u="none" strike="noStrike" cap="none" dirty="0">
              <a:solidFill>
                <a:schemeClr val="dk2"/>
              </a:solidFill>
              <a:latin typeface="Times New Roman"/>
              <a:ea typeface="Times New Roman"/>
              <a:cs typeface="Times New Roman"/>
              <a:sym typeface="Times New Roman"/>
            </a:endParaRPr>
          </a:p>
        </p:txBody>
      </p:sp>
      <p:sp>
        <p:nvSpPr>
          <p:cNvPr id="1387" name="Shape 138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4400"/>
              <a:buFont typeface="Times New Roman"/>
              <a:buNone/>
            </a:pPr>
            <a:r>
              <a:rPr lang="en-US" sz="4400" b="1" i="1" u="none" strike="noStrike" cap="none" dirty="0">
                <a:solidFill>
                  <a:schemeClr val="dk1"/>
                </a:solidFill>
                <a:latin typeface="Times New Roman"/>
                <a:ea typeface="Times New Roman"/>
                <a:cs typeface="Times New Roman"/>
                <a:sym typeface="Times New Roman"/>
              </a:rPr>
              <a:t>Complex biosignature</a:t>
            </a:r>
            <a:endParaRPr dirty="0"/>
          </a:p>
          <a:p>
            <a:pPr marL="0" marR="0" lvl="0" indent="0" algn="ctr" rtl="0">
              <a:spcBef>
                <a:spcPts val="880"/>
              </a:spcBef>
              <a:spcAft>
                <a:spcPts val="0"/>
              </a:spcAft>
              <a:buClr>
                <a:schemeClr val="dk1"/>
              </a:buClr>
              <a:buSzPts val="4400"/>
              <a:buFont typeface="Times New Roman"/>
              <a:buNone/>
            </a:pPr>
            <a:r>
              <a:rPr lang="en-US" sz="4400" b="1" i="1" u="none" strike="noStrike" cap="none" dirty="0">
                <a:solidFill>
                  <a:schemeClr val="dk1"/>
                </a:solidFill>
                <a:latin typeface="Times New Roman"/>
                <a:ea typeface="Times New Roman"/>
                <a:cs typeface="Times New Roman"/>
                <a:sym typeface="Times New Roman"/>
              </a:rPr>
              <a:t>Or </a:t>
            </a:r>
            <a:endParaRPr dirty="0"/>
          </a:p>
          <a:p>
            <a:pPr marL="0" marR="0" lvl="0" indent="0" algn="ctr" rtl="0">
              <a:spcBef>
                <a:spcPts val="880"/>
              </a:spcBef>
              <a:spcAft>
                <a:spcPts val="0"/>
              </a:spcAft>
              <a:buClr>
                <a:schemeClr val="dk1"/>
              </a:buClr>
              <a:buSzPts val="4400"/>
              <a:buFont typeface="Times New Roman"/>
              <a:buNone/>
            </a:pPr>
            <a:r>
              <a:rPr lang="en-US" sz="4400" b="1" i="1" u="none" strike="noStrike" cap="none" dirty="0">
                <a:solidFill>
                  <a:schemeClr val="dk1"/>
                </a:solidFill>
                <a:latin typeface="Times New Roman"/>
                <a:ea typeface="Times New Roman"/>
                <a:cs typeface="Times New Roman"/>
                <a:sym typeface="Times New Roman"/>
              </a:rPr>
              <a:t>Individual biomarkers?</a:t>
            </a:r>
            <a:endParaRPr dirty="0"/>
          </a:p>
          <a:p>
            <a:pPr marL="0" marR="0" lvl="0" indent="0" algn="ctr" rtl="0">
              <a:spcBef>
                <a:spcPts val="880"/>
              </a:spcBef>
              <a:spcAft>
                <a:spcPts val="0"/>
              </a:spcAft>
              <a:buClr>
                <a:schemeClr val="dk1"/>
              </a:buClr>
              <a:buSzPts val="4400"/>
              <a:buFont typeface="Times New Roman"/>
              <a:buNone/>
            </a:pPr>
            <a:endParaRPr sz="4400" b="1" i="1"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grpSp>
        <p:nvGrpSpPr>
          <p:cNvPr id="1393" name="Shape 1393"/>
          <p:cNvGrpSpPr/>
          <p:nvPr/>
        </p:nvGrpSpPr>
        <p:grpSpPr>
          <a:xfrm>
            <a:off x="1257300" y="138113"/>
            <a:ext cx="8169275" cy="6311900"/>
            <a:chOff x="792" y="87"/>
            <a:chExt cx="5146" cy="3976"/>
          </a:xfrm>
        </p:grpSpPr>
        <p:sp>
          <p:nvSpPr>
            <p:cNvPr id="1394" name="Shape 1394"/>
            <p:cNvSpPr txBox="1"/>
            <p:nvPr/>
          </p:nvSpPr>
          <p:spPr>
            <a:xfrm>
              <a:off x="792" y="87"/>
              <a:ext cx="4206" cy="3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333CC"/>
                </a:buClr>
                <a:buSzPts val="3200"/>
                <a:buFont typeface="Arial"/>
                <a:buNone/>
              </a:pPr>
              <a:r>
                <a:rPr lang="en-US" sz="3200" b="1" i="0" u="none" strike="noStrike" cap="none" dirty="0">
                  <a:solidFill>
                    <a:srgbClr val="3333CC"/>
                  </a:solidFill>
                  <a:latin typeface="Arial"/>
                  <a:ea typeface="Arial"/>
                  <a:cs typeface="Arial"/>
                  <a:sym typeface="Arial"/>
                </a:rPr>
                <a:t>Halocarbon Exposures (EC20)</a:t>
              </a:r>
              <a:endParaRPr dirty="0"/>
            </a:p>
          </p:txBody>
        </p:sp>
        <p:sp>
          <p:nvSpPr>
            <p:cNvPr id="1395" name="Shape 1395"/>
            <p:cNvSpPr/>
            <p:nvPr/>
          </p:nvSpPr>
          <p:spPr>
            <a:xfrm>
              <a:off x="916" y="819"/>
              <a:ext cx="5022" cy="32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CC"/>
                </a:buClr>
                <a:buSzPts val="2400"/>
                <a:buFont typeface="Arial"/>
                <a:buNone/>
              </a:pPr>
              <a:r>
                <a:rPr lang="en-US" sz="2400" b="1" i="0" u="none" strike="noStrike" cap="none" dirty="0">
                  <a:solidFill>
                    <a:srgbClr val="3333CC"/>
                  </a:solidFill>
                  <a:latin typeface="Arial"/>
                  <a:ea typeface="Arial"/>
                  <a:cs typeface="Arial"/>
                  <a:sym typeface="Arial"/>
                </a:rPr>
                <a:t>Rat Hepatocyte Exposures (</a:t>
              </a:r>
              <a:r>
                <a:rPr lang="en-US" sz="2400" b="1" i="1" u="none" strike="noStrike" cap="none" dirty="0">
                  <a:solidFill>
                    <a:srgbClr val="3333CC"/>
                  </a:solidFill>
                  <a:latin typeface="Arial"/>
                  <a:ea typeface="Arial"/>
                  <a:cs typeface="Arial"/>
                  <a:sym typeface="Arial"/>
                </a:rPr>
                <a:t>in vitro</a:t>
              </a:r>
              <a:r>
                <a:rPr lang="en-US" sz="2400" b="1" i="0" u="none" strike="noStrike" cap="none" dirty="0">
                  <a:solidFill>
                    <a:srgbClr val="3333CC"/>
                  </a:solidFill>
                  <a:latin typeface="Arial"/>
                  <a:ea typeface="Arial"/>
                  <a:cs typeface="Arial"/>
                  <a:sym typeface="Arial"/>
                </a:rPr>
                <a:t>):</a:t>
              </a:r>
              <a:endParaRPr dirty="0"/>
            </a:p>
            <a:p>
              <a:pPr marL="0" marR="0" lvl="0" indent="0" algn="l" rtl="0">
                <a:lnSpc>
                  <a:spcPct val="100000"/>
                </a:lnSpc>
                <a:spcBef>
                  <a:spcPts val="0"/>
                </a:spcBef>
                <a:spcAft>
                  <a:spcPts val="0"/>
                </a:spcAft>
                <a:buClr>
                  <a:schemeClr val="dk1"/>
                </a:buClr>
                <a:buSzPts val="2400"/>
                <a:buFont typeface="Times New Roman"/>
                <a:buNone/>
              </a:pPr>
              <a:endParaRPr sz="2400" b="1" i="0" u="none" strike="noStrike" cap="none" dirty="0">
                <a:solidFill>
                  <a:srgbClr val="3333CC"/>
                </a:solidFill>
                <a:latin typeface="Arial"/>
                <a:ea typeface="Arial"/>
                <a:cs typeface="Arial"/>
                <a:sym typeface="Arial"/>
              </a:endParaRPr>
            </a:p>
            <a:p>
              <a:pPr marL="0" marR="0" lvl="0" indent="0" algn="l" rtl="0">
                <a:lnSpc>
                  <a:spcPct val="100000"/>
                </a:lnSpc>
                <a:spcBef>
                  <a:spcPts val="0"/>
                </a:spcBef>
                <a:spcAft>
                  <a:spcPts val="0"/>
                </a:spcAft>
                <a:buClr>
                  <a:srgbClr val="3333CC"/>
                </a:buClr>
                <a:buSzPts val="3200"/>
                <a:buFont typeface="Arial"/>
                <a:buNone/>
              </a:pPr>
              <a:r>
                <a:rPr lang="en-US" sz="2400" b="1" i="0" u="none" strike="noStrike" cap="none" dirty="0">
                  <a:solidFill>
                    <a:srgbClr val="3333CC"/>
                  </a:solidFill>
                  <a:latin typeface="Arial"/>
                  <a:ea typeface="Arial"/>
                  <a:cs typeface="Arial"/>
                  <a:sym typeface="Arial"/>
                </a:rPr>
                <a:t>Control + 14 halomethanes/ haloethanes/</a:t>
              </a:r>
              <a:endParaRPr sz="2400" dirty="0"/>
            </a:p>
            <a:p>
              <a:pPr marL="0" marR="0" lvl="0" indent="0" algn="l" rtl="0">
                <a:lnSpc>
                  <a:spcPct val="100000"/>
                </a:lnSpc>
                <a:spcBef>
                  <a:spcPts val="0"/>
                </a:spcBef>
                <a:spcAft>
                  <a:spcPts val="0"/>
                </a:spcAft>
                <a:buClr>
                  <a:srgbClr val="3333CC"/>
                </a:buClr>
                <a:buSzPts val="3200"/>
                <a:buFont typeface="Arial"/>
                <a:buNone/>
              </a:pPr>
              <a:r>
                <a:rPr lang="en-US" sz="2400" b="1" i="0" u="none" strike="noStrike" cap="none" dirty="0">
                  <a:solidFill>
                    <a:srgbClr val="3333CC"/>
                  </a:solidFill>
                  <a:latin typeface="Arial"/>
                  <a:ea typeface="Arial"/>
                  <a:cs typeface="Arial"/>
                  <a:sym typeface="Arial"/>
                </a:rPr>
                <a:t>ethylenes</a:t>
              </a:r>
              <a:endParaRPr sz="2400" dirty="0"/>
            </a:p>
            <a:p>
              <a:pPr marL="0" marR="0" lvl="0" indent="0" algn="l" rtl="0">
                <a:lnSpc>
                  <a:spcPct val="100000"/>
                </a:lnSpc>
                <a:spcBef>
                  <a:spcPts val="0"/>
                </a:spcBef>
                <a:spcAft>
                  <a:spcPts val="0"/>
                </a:spcAft>
                <a:buClr>
                  <a:schemeClr val="dk1"/>
                </a:buClr>
                <a:buSzPts val="2000"/>
                <a:buFont typeface="Times New Roman"/>
                <a:buNone/>
              </a:pPr>
              <a:endParaRPr sz="2000" b="1" i="0" u="none" strike="noStrike" cap="none" dirty="0">
                <a:solidFill>
                  <a:srgbClr val="3333CC"/>
                </a:solidFill>
                <a:latin typeface="Arial"/>
                <a:ea typeface="Arial"/>
                <a:cs typeface="Arial"/>
                <a:sym typeface="Arial"/>
              </a:endParaRPr>
            </a:p>
            <a:p>
              <a:pPr marL="0" marR="0" lvl="0" indent="0" algn="l" rtl="0">
                <a:lnSpc>
                  <a:spcPct val="100000"/>
                </a:lnSpc>
                <a:spcBef>
                  <a:spcPts val="0"/>
                </a:spcBef>
                <a:spcAft>
                  <a:spcPts val="0"/>
                </a:spcAft>
                <a:buClr>
                  <a:srgbClr val="3333CC"/>
                </a:buClr>
                <a:buSzPts val="2000"/>
                <a:buFont typeface="Arial"/>
                <a:buNone/>
              </a:pPr>
              <a:r>
                <a:rPr lang="en-US" sz="2000" b="1" i="0" u="none" strike="noStrike" cap="none" dirty="0">
                  <a:solidFill>
                    <a:srgbClr val="3333CC"/>
                  </a:solidFill>
                  <a:latin typeface="Arial"/>
                  <a:ea typeface="Arial"/>
                  <a:cs typeface="Arial"/>
                  <a:sym typeface="Arial"/>
                </a:rPr>
                <a:t>Includes Cl and Br</a:t>
              </a:r>
              <a:endParaRPr dirty="0"/>
            </a:p>
            <a:p>
              <a:pPr marL="0" marR="0" lvl="0" indent="0" algn="l" rtl="0">
                <a:lnSpc>
                  <a:spcPct val="100000"/>
                </a:lnSpc>
                <a:spcBef>
                  <a:spcPts val="0"/>
                </a:spcBef>
                <a:spcAft>
                  <a:spcPts val="0"/>
                </a:spcAft>
                <a:buClr>
                  <a:schemeClr val="dk1"/>
                </a:buClr>
                <a:buSzPts val="2000"/>
                <a:buFont typeface="Times New Roman"/>
                <a:buNone/>
              </a:pPr>
              <a:endParaRPr sz="2000" b="1" i="0" u="none" strike="noStrike" cap="none" dirty="0">
                <a:solidFill>
                  <a:srgbClr val="3333CC"/>
                </a:solidFill>
                <a:latin typeface="Arial"/>
                <a:ea typeface="Arial"/>
                <a:cs typeface="Arial"/>
                <a:sym typeface="Arial"/>
              </a:endParaRPr>
            </a:p>
            <a:p>
              <a:pPr marL="0" marR="0" lvl="0" indent="0" algn="l" rtl="0">
                <a:lnSpc>
                  <a:spcPct val="100000"/>
                </a:lnSpc>
                <a:spcBef>
                  <a:spcPts val="0"/>
                </a:spcBef>
                <a:spcAft>
                  <a:spcPts val="0"/>
                </a:spcAft>
                <a:buClr>
                  <a:srgbClr val="3333CC"/>
                </a:buClr>
                <a:buSzPts val="2000"/>
                <a:buFont typeface="Arial"/>
                <a:buNone/>
              </a:pPr>
              <a:r>
                <a:rPr lang="en-US" sz="2000" b="1" i="0" u="none" strike="noStrike" cap="none" dirty="0">
                  <a:solidFill>
                    <a:srgbClr val="3333CC"/>
                  </a:solidFill>
                  <a:latin typeface="Arial"/>
                  <a:ea typeface="Arial"/>
                  <a:cs typeface="Arial"/>
                  <a:sym typeface="Arial"/>
                </a:rPr>
                <a:t>n = 2 or 3</a:t>
              </a:r>
              <a:endParaRPr dirty="0"/>
            </a:p>
            <a:p>
              <a:pPr marL="0" marR="0" lvl="0" indent="0" algn="l" rtl="0">
                <a:lnSpc>
                  <a:spcPct val="100000"/>
                </a:lnSpc>
                <a:spcBef>
                  <a:spcPts val="0"/>
                </a:spcBef>
                <a:spcAft>
                  <a:spcPts val="0"/>
                </a:spcAft>
                <a:buClr>
                  <a:schemeClr val="dk1"/>
                </a:buClr>
                <a:buSzPts val="2000"/>
                <a:buFont typeface="Times New Roman"/>
                <a:buNone/>
              </a:pPr>
              <a:endParaRPr sz="2000" b="1" i="0" u="none" strike="noStrike" cap="none" dirty="0">
                <a:solidFill>
                  <a:srgbClr val="3333CC"/>
                </a:solidFill>
                <a:latin typeface="Arial"/>
                <a:ea typeface="Arial"/>
                <a:cs typeface="Arial"/>
                <a:sym typeface="Arial"/>
              </a:endParaRPr>
            </a:p>
            <a:p>
              <a:pPr marL="0" marR="0" lvl="0" indent="0" algn="l" rtl="0">
                <a:lnSpc>
                  <a:spcPct val="100000"/>
                </a:lnSpc>
                <a:spcBef>
                  <a:spcPts val="0"/>
                </a:spcBef>
                <a:spcAft>
                  <a:spcPts val="0"/>
                </a:spcAft>
                <a:buClr>
                  <a:srgbClr val="3333CC"/>
                </a:buClr>
                <a:buSzPts val="2000"/>
                <a:buFont typeface="Arial"/>
                <a:buNone/>
              </a:pPr>
              <a:r>
                <a:rPr lang="en-US" sz="2000" b="1" i="0" u="none" strike="noStrike" cap="none" dirty="0">
                  <a:solidFill>
                    <a:srgbClr val="3333CC"/>
                  </a:solidFill>
                  <a:latin typeface="Arial"/>
                  <a:ea typeface="Arial"/>
                  <a:cs typeface="Arial"/>
                  <a:sym typeface="Arial"/>
                </a:rPr>
                <a:t>Samples solubilized</a:t>
              </a:r>
              <a:endParaRPr dirty="0"/>
            </a:p>
            <a:p>
              <a:pPr marL="0" marR="0" lvl="0" indent="0" algn="l" rtl="0">
                <a:lnSpc>
                  <a:spcPct val="100000"/>
                </a:lnSpc>
                <a:spcBef>
                  <a:spcPts val="0"/>
                </a:spcBef>
                <a:spcAft>
                  <a:spcPts val="0"/>
                </a:spcAft>
                <a:buClr>
                  <a:srgbClr val="3333CC"/>
                </a:buClr>
                <a:buSzPts val="2000"/>
                <a:buFont typeface="Arial"/>
                <a:buNone/>
              </a:pPr>
              <a:r>
                <a:rPr lang="en-US" sz="2000" b="1" i="0" u="none" strike="noStrike" cap="none" dirty="0">
                  <a:solidFill>
                    <a:srgbClr val="3333CC"/>
                  </a:solidFill>
                  <a:latin typeface="Arial"/>
                  <a:ea typeface="Arial"/>
                  <a:cs typeface="Arial"/>
                  <a:sym typeface="Arial"/>
                </a:rPr>
                <a:t>~ 175 ug separated on 2DE</a:t>
              </a:r>
              <a:endParaRPr dirty="0"/>
            </a:p>
            <a:p>
              <a:pPr marL="0" marR="0" lvl="0" indent="0" algn="l" rtl="0">
                <a:lnSpc>
                  <a:spcPct val="100000"/>
                </a:lnSpc>
                <a:spcBef>
                  <a:spcPts val="0"/>
                </a:spcBef>
                <a:spcAft>
                  <a:spcPts val="0"/>
                </a:spcAft>
                <a:buClr>
                  <a:srgbClr val="3333CC"/>
                </a:buClr>
                <a:buSzPts val="2000"/>
                <a:buFont typeface="Arial"/>
                <a:buNone/>
              </a:pPr>
              <a:r>
                <a:rPr lang="en-US" sz="2000" b="1" i="0" u="none" strike="noStrike" cap="none" dirty="0">
                  <a:solidFill>
                    <a:srgbClr val="3333CC"/>
                  </a:solidFill>
                  <a:latin typeface="Arial"/>
                  <a:ea typeface="Arial"/>
                  <a:cs typeface="Arial"/>
                  <a:sym typeface="Arial"/>
                </a:rPr>
                <a:t>CBBG250 stain</a:t>
              </a:r>
              <a:endParaRPr dirty="0"/>
            </a:p>
            <a:p>
              <a:pPr marL="0" marR="0" lvl="0" indent="0" algn="l" rtl="0">
                <a:lnSpc>
                  <a:spcPct val="100000"/>
                </a:lnSpc>
                <a:spcBef>
                  <a:spcPts val="0"/>
                </a:spcBef>
                <a:spcAft>
                  <a:spcPts val="0"/>
                </a:spcAft>
                <a:buClr>
                  <a:srgbClr val="3333CC"/>
                </a:buClr>
                <a:buSzPts val="2000"/>
                <a:buFont typeface="Arial"/>
                <a:buNone/>
              </a:pPr>
              <a:r>
                <a:rPr lang="en-US" sz="2000" b="1" i="0" u="none" strike="noStrike" cap="none" dirty="0">
                  <a:solidFill>
                    <a:srgbClr val="3333CC"/>
                  </a:solidFill>
                  <a:latin typeface="Arial"/>
                  <a:ea typeface="Arial"/>
                  <a:cs typeface="Arial"/>
                  <a:sym typeface="Arial"/>
                </a:rPr>
                <a:t>Image analysis (gel matching) with normalization</a:t>
              </a:r>
              <a:endParaRPr dirty="0"/>
            </a:p>
            <a:p>
              <a:pPr marL="0" marR="0" lvl="0" indent="0" algn="l" rtl="0">
                <a:lnSpc>
                  <a:spcPct val="100000"/>
                </a:lnSpc>
                <a:spcBef>
                  <a:spcPts val="0"/>
                </a:spcBef>
                <a:spcAft>
                  <a:spcPts val="0"/>
                </a:spcAft>
                <a:buClr>
                  <a:srgbClr val="3333CC"/>
                </a:buClr>
                <a:buSzPts val="2000"/>
                <a:buFont typeface="Arial"/>
                <a:buNone/>
              </a:pPr>
              <a:r>
                <a:rPr lang="en-US" sz="2000" b="1" i="0" u="none" strike="noStrike" cap="none" dirty="0">
                  <a:solidFill>
                    <a:srgbClr val="3333CC"/>
                  </a:solidFill>
                  <a:latin typeface="Arial"/>
                  <a:ea typeface="Arial"/>
                  <a:cs typeface="Arial"/>
                  <a:sym typeface="Arial"/>
                </a:rPr>
                <a:t>Quantitative data exported via excel</a:t>
              </a:r>
              <a:endParaRPr dirty="0"/>
            </a:p>
            <a:p>
              <a:pPr marL="0" marR="0" lvl="0" indent="0" algn="l" rtl="0">
                <a:lnSpc>
                  <a:spcPct val="100000"/>
                </a:lnSpc>
                <a:spcBef>
                  <a:spcPts val="0"/>
                </a:spcBef>
                <a:spcAft>
                  <a:spcPts val="0"/>
                </a:spcAft>
                <a:buClr>
                  <a:schemeClr val="dk1"/>
                </a:buClr>
                <a:buSzPts val="2000"/>
                <a:buFont typeface="Times New Roman"/>
                <a:buNone/>
              </a:pPr>
              <a:endParaRPr sz="2000" b="1" i="0" u="none" strike="noStrike" cap="none" dirty="0">
                <a:solidFill>
                  <a:srgbClr val="3333CC"/>
                </a:solidFill>
                <a:latin typeface="Arial"/>
                <a:ea typeface="Arial"/>
                <a:cs typeface="Arial"/>
                <a:sym typeface="Aria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Shape 1401"/>
          <p:cNvSpPr txBox="1"/>
          <p:nvPr/>
        </p:nvSpPr>
        <p:spPr>
          <a:xfrm>
            <a:off x="1219200" y="304800"/>
            <a:ext cx="6677025" cy="5794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a:solidFill>
                  <a:srgbClr val="000000"/>
                </a:solidFill>
                <a:latin typeface="Arial"/>
                <a:ea typeface="Arial"/>
                <a:cs typeface="Arial"/>
                <a:sym typeface="Arial"/>
              </a:rPr>
              <a:t>Six Toxicity Assays</a:t>
            </a:r>
            <a:endParaRPr dirty="0"/>
          </a:p>
        </p:txBody>
      </p:sp>
      <p:sp>
        <p:nvSpPr>
          <p:cNvPr id="1402" name="Shape 1402"/>
          <p:cNvSpPr/>
          <p:nvPr/>
        </p:nvSpPr>
        <p:spPr>
          <a:xfrm>
            <a:off x="501650" y="1466850"/>
            <a:ext cx="5149850" cy="4108450"/>
          </a:xfrm>
          <a:prstGeom prst="rect">
            <a:avLst/>
          </a:prstGeom>
          <a:noFill/>
          <a:ln>
            <a:noFill/>
          </a:ln>
        </p:spPr>
        <p:txBody>
          <a:bodyPr spcFirstLastPara="1" wrap="square" lIns="91425" tIns="45700" rIns="91425" bIns="45700" anchor="t" anchorCtr="0">
            <a:noAutofit/>
          </a:bodyPr>
          <a:lstStyle/>
          <a:p>
            <a:pPr marL="0" marR="0" lvl="0" indent="-152400" algn="l" rtl="0">
              <a:lnSpc>
                <a:spcPct val="100000"/>
              </a:lnSpc>
              <a:spcBef>
                <a:spcPts val="0"/>
              </a:spcBef>
              <a:spcAft>
                <a:spcPts val="0"/>
              </a:spcAft>
              <a:buClr>
                <a:srgbClr val="000000"/>
              </a:buClr>
              <a:buSzPts val="2400"/>
              <a:buFont typeface="Arial"/>
              <a:buChar char="•"/>
            </a:pPr>
            <a:r>
              <a:rPr lang="en-US" sz="2400" b="1" i="0" u="none" strike="noStrike" cap="none" dirty="0">
                <a:solidFill>
                  <a:srgbClr val="000000"/>
                </a:solidFill>
                <a:latin typeface="Arial"/>
                <a:ea typeface="Arial"/>
                <a:cs typeface="Arial"/>
                <a:sym typeface="Arial"/>
              </a:rPr>
              <a:t>  </a:t>
            </a:r>
            <a:r>
              <a:rPr lang="en-US" sz="2400" b="1" i="0" u="none" strike="noStrike" cap="none" dirty="0">
                <a:solidFill>
                  <a:srgbClr val="3333CC"/>
                </a:solidFill>
                <a:latin typeface="Arial"/>
                <a:ea typeface="Arial"/>
                <a:cs typeface="Arial"/>
                <a:sym typeface="Arial"/>
              </a:rPr>
              <a:t>MTT</a:t>
            </a:r>
            <a:r>
              <a:rPr lang="en-US" sz="2400" b="1" i="0" u="none" strike="noStrike" cap="none" dirty="0">
                <a:solidFill>
                  <a:srgbClr val="000000"/>
                </a:solidFill>
                <a:latin typeface="Arial"/>
                <a:ea typeface="Arial"/>
                <a:cs typeface="Arial"/>
                <a:sym typeface="Arial"/>
              </a:rPr>
              <a:t>	     (Mitochondrial function)</a:t>
            </a:r>
            <a:br>
              <a:rPr lang="en-US" sz="2400" b="1" i="0" u="none" strike="noStrike" cap="none" dirty="0">
                <a:solidFill>
                  <a:srgbClr val="000000"/>
                </a:solidFill>
                <a:latin typeface="Arial"/>
                <a:ea typeface="Arial"/>
                <a:cs typeface="Arial"/>
                <a:sym typeface="Arial"/>
              </a:rPr>
            </a:br>
            <a:endParaRPr sz="2400" b="1" i="0" u="none" strike="noStrike" cap="none" dirty="0">
              <a:solidFill>
                <a:srgbClr val="000000"/>
              </a:solidFill>
              <a:latin typeface="Arial"/>
              <a:ea typeface="Arial"/>
              <a:cs typeface="Arial"/>
              <a:sym typeface="Arial"/>
            </a:endParaRPr>
          </a:p>
          <a:p>
            <a:pPr marL="0" marR="0" lvl="0" indent="-152400" algn="l" rtl="0">
              <a:lnSpc>
                <a:spcPct val="100000"/>
              </a:lnSpc>
              <a:spcBef>
                <a:spcPts val="0"/>
              </a:spcBef>
              <a:spcAft>
                <a:spcPts val="0"/>
              </a:spcAft>
              <a:buClr>
                <a:srgbClr val="000000"/>
              </a:buClr>
              <a:buSzPts val="2400"/>
              <a:buFont typeface="Arial"/>
              <a:buChar char="•"/>
            </a:pPr>
            <a:r>
              <a:rPr lang="en-US" sz="2400" b="1" i="0" u="none" strike="noStrike" cap="none" dirty="0">
                <a:solidFill>
                  <a:srgbClr val="000000"/>
                </a:solidFill>
                <a:latin typeface="Arial"/>
                <a:ea typeface="Arial"/>
                <a:cs typeface="Arial"/>
                <a:sym typeface="Arial"/>
              </a:rPr>
              <a:t>  </a:t>
            </a:r>
            <a:r>
              <a:rPr lang="en-US" sz="2400" b="1" i="0" u="none" strike="noStrike" cap="none" dirty="0">
                <a:solidFill>
                  <a:srgbClr val="3333CC"/>
                </a:solidFill>
                <a:latin typeface="Arial"/>
                <a:ea typeface="Arial"/>
                <a:cs typeface="Arial"/>
                <a:sym typeface="Arial"/>
              </a:rPr>
              <a:t>LDH	</a:t>
            </a:r>
            <a:r>
              <a:rPr lang="en-US" sz="2400" b="1" i="0" u="none" strike="noStrike" cap="none" dirty="0">
                <a:solidFill>
                  <a:srgbClr val="000000"/>
                </a:solidFill>
                <a:latin typeface="Arial"/>
                <a:ea typeface="Arial"/>
                <a:cs typeface="Arial"/>
                <a:sym typeface="Arial"/>
              </a:rPr>
              <a:t>     (Membrane integrity)</a:t>
            </a:r>
            <a:br>
              <a:rPr lang="en-US" sz="2400" b="1" i="0" u="none" strike="noStrike" cap="none" dirty="0">
                <a:solidFill>
                  <a:srgbClr val="000000"/>
                </a:solidFill>
                <a:latin typeface="Arial"/>
                <a:ea typeface="Arial"/>
                <a:cs typeface="Arial"/>
                <a:sym typeface="Arial"/>
              </a:rPr>
            </a:br>
            <a:endParaRPr sz="2400" b="1" i="0" u="none" strike="noStrike" cap="none" dirty="0">
              <a:solidFill>
                <a:srgbClr val="000000"/>
              </a:solidFill>
              <a:latin typeface="Arial"/>
              <a:ea typeface="Arial"/>
              <a:cs typeface="Arial"/>
              <a:sym typeface="Arial"/>
            </a:endParaRPr>
          </a:p>
          <a:p>
            <a:pPr marL="0" marR="0" lvl="0" indent="-152400" algn="l" rtl="0">
              <a:lnSpc>
                <a:spcPct val="100000"/>
              </a:lnSpc>
              <a:spcBef>
                <a:spcPts val="0"/>
              </a:spcBef>
              <a:spcAft>
                <a:spcPts val="0"/>
              </a:spcAft>
              <a:buClr>
                <a:srgbClr val="000000"/>
              </a:buClr>
              <a:buSzPts val="2400"/>
              <a:buFont typeface="Arial"/>
              <a:buChar char="•"/>
            </a:pPr>
            <a:r>
              <a:rPr lang="en-US" sz="2400" b="1" i="0" u="none" strike="noStrike" cap="none" dirty="0">
                <a:solidFill>
                  <a:srgbClr val="000000"/>
                </a:solidFill>
                <a:latin typeface="Arial"/>
                <a:ea typeface="Arial"/>
                <a:cs typeface="Arial"/>
                <a:sym typeface="Arial"/>
              </a:rPr>
              <a:t>  </a:t>
            </a:r>
            <a:r>
              <a:rPr lang="en-US" sz="2400" b="1" i="0" u="none" strike="noStrike" cap="none" dirty="0">
                <a:solidFill>
                  <a:srgbClr val="3333CC"/>
                </a:solidFill>
                <a:latin typeface="Arial"/>
                <a:ea typeface="Arial"/>
                <a:cs typeface="Arial"/>
                <a:sym typeface="Arial"/>
              </a:rPr>
              <a:t>SH </a:t>
            </a:r>
            <a:r>
              <a:rPr lang="en-US" sz="2400" b="1" i="0" u="none" strike="noStrike" cap="none" dirty="0">
                <a:solidFill>
                  <a:srgbClr val="000000"/>
                </a:solidFill>
                <a:latin typeface="Arial"/>
                <a:ea typeface="Arial"/>
                <a:cs typeface="Arial"/>
                <a:sym typeface="Arial"/>
              </a:rPr>
              <a:t> 	     Total cellular thiols</a:t>
            </a:r>
            <a:br>
              <a:rPr lang="en-US" sz="2400" b="1" i="0" u="none" strike="noStrike" cap="none" dirty="0">
                <a:solidFill>
                  <a:srgbClr val="000000"/>
                </a:solidFill>
                <a:latin typeface="Arial"/>
                <a:ea typeface="Arial"/>
                <a:cs typeface="Arial"/>
                <a:sym typeface="Arial"/>
              </a:rPr>
            </a:br>
            <a:endParaRPr sz="2400" b="1" i="0" u="none" strike="noStrike" cap="none" dirty="0">
              <a:solidFill>
                <a:srgbClr val="000000"/>
              </a:solidFill>
              <a:latin typeface="Arial"/>
              <a:ea typeface="Arial"/>
              <a:cs typeface="Arial"/>
              <a:sym typeface="Arial"/>
            </a:endParaRPr>
          </a:p>
          <a:p>
            <a:pPr marL="0" marR="0" lvl="0" indent="-152400" algn="l" rtl="0">
              <a:lnSpc>
                <a:spcPct val="100000"/>
              </a:lnSpc>
              <a:spcBef>
                <a:spcPts val="0"/>
              </a:spcBef>
              <a:spcAft>
                <a:spcPts val="0"/>
              </a:spcAft>
              <a:buClr>
                <a:srgbClr val="000000"/>
              </a:buClr>
              <a:buSzPts val="2400"/>
              <a:buFont typeface="Arial"/>
              <a:buChar char="•"/>
            </a:pPr>
            <a:r>
              <a:rPr lang="en-US" sz="2400" b="1" i="0" u="none" strike="noStrike" cap="none" dirty="0">
                <a:solidFill>
                  <a:srgbClr val="000000"/>
                </a:solidFill>
                <a:latin typeface="Arial"/>
                <a:ea typeface="Arial"/>
                <a:cs typeface="Arial"/>
                <a:sym typeface="Arial"/>
              </a:rPr>
              <a:t>  </a:t>
            </a:r>
            <a:r>
              <a:rPr lang="en-US" sz="2400" b="1" i="0" u="none" strike="noStrike" cap="none" dirty="0">
                <a:solidFill>
                  <a:srgbClr val="3333CC"/>
                </a:solidFill>
                <a:latin typeface="Arial"/>
                <a:ea typeface="Arial"/>
                <a:cs typeface="Arial"/>
                <a:sym typeface="Arial"/>
              </a:rPr>
              <a:t>LP  </a:t>
            </a:r>
            <a:r>
              <a:rPr lang="en-US" sz="2400" b="1" i="0" u="none" strike="noStrike" cap="none" dirty="0">
                <a:solidFill>
                  <a:srgbClr val="000000"/>
                </a:solidFill>
                <a:latin typeface="Arial"/>
                <a:ea typeface="Arial"/>
                <a:cs typeface="Arial"/>
                <a:sym typeface="Arial"/>
              </a:rPr>
              <a:t>      Lipid peroxidation</a:t>
            </a:r>
            <a:br>
              <a:rPr lang="en-US" sz="2400" b="1" i="0" u="none" strike="noStrike" cap="none" dirty="0">
                <a:solidFill>
                  <a:srgbClr val="000000"/>
                </a:solidFill>
                <a:latin typeface="Arial"/>
                <a:ea typeface="Arial"/>
                <a:cs typeface="Arial"/>
                <a:sym typeface="Arial"/>
              </a:rPr>
            </a:br>
            <a:endParaRPr sz="2400" b="1" i="0" u="none" strike="noStrike" cap="none" dirty="0">
              <a:solidFill>
                <a:srgbClr val="000000"/>
              </a:solidFill>
              <a:latin typeface="Arial"/>
              <a:ea typeface="Arial"/>
              <a:cs typeface="Arial"/>
              <a:sym typeface="Arial"/>
            </a:endParaRPr>
          </a:p>
          <a:p>
            <a:pPr marL="0" marR="0" lvl="0" indent="-152400" algn="l" rtl="0">
              <a:lnSpc>
                <a:spcPct val="100000"/>
              </a:lnSpc>
              <a:spcBef>
                <a:spcPts val="0"/>
              </a:spcBef>
              <a:spcAft>
                <a:spcPts val="0"/>
              </a:spcAft>
              <a:buClr>
                <a:srgbClr val="000000"/>
              </a:buClr>
              <a:buSzPts val="2400"/>
              <a:buFont typeface="Arial"/>
              <a:buChar char="•"/>
            </a:pPr>
            <a:r>
              <a:rPr lang="en-US" sz="2400" b="1" i="0" u="none" strike="noStrike" cap="none" dirty="0">
                <a:solidFill>
                  <a:srgbClr val="000000"/>
                </a:solidFill>
                <a:latin typeface="Arial"/>
                <a:ea typeface="Arial"/>
                <a:cs typeface="Arial"/>
                <a:sym typeface="Arial"/>
              </a:rPr>
              <a:t>  </a:t>
            </a:r>
            <a:r>
              <a:rPr lang="en-US" sz="2400" b="1" i="0" u="none" strike="noStrike" cap="none" dirty="0">
                <a:solidFill>
                  <a:srgbClr val="3333CC"/>
                </a:solidFill>
                <a:latin typeface="Arial"/>
                <a:ea typeface="Arial"/>
                <a:cs typeface="Arial"/>
                <a:sym typeface="Arial"/>
              </a:rPr>
              <a:t>ROS  </a:t>
            </a:r>
            <a:r>
              <a:rPr lang="en-US" sz="2400" b="1" i="0" u="none" strike="noStrike" cap="none" dirty="0">
                <a:solidFill>
                  <a:srgbClr val="000000"/>
                </a:solidFill>
                <a:latin typeface="Arial"/>
                <a:ea typeface="Arial"/>
                <a:cs typeface="Arial"/>
                <a:sym typeface="Arial"/>
              </a:rPr>
              <a:t>   Reactive oxygen species</a:t>
            </a:r>
            <a:br>
              <a:rPr lang="en-US" sz="2400" b="1" i="0" u="none" strike="noStrike" cap="none" dirty="0">
                <a:solidFill>
                  <a:srgbClr val="000000"/>
                </a:solidFill>
                <a:latin typeface="Arial"/>
                <a:ea typeface="Arial"/>
                <a:cs typeface="Arial"/>
                <a:sym typeface="Arial"/>
              </a:rPr>
            </a:br>
            <a:endParaRPr sz="2400" b="1" i="0" u="none" strike="noStrike" cap="none" dirty="0">
              <a:solidFill>
                <a:srgbClr val="000000"/>
              </a:solidFill>
              <a:latin typeface="Arial"/>
              <a:ea typeface="Arial"/>
              <a:cs typeface="Arial"/>
              <a:sym typeface="Arial"/>
            </a:endParaRPr>
          </a:p>
          <a:p>
            <a:pPr marL="0" marR="0" lvl="0" indent="-152400" algn="l" rtl="0">
              <a:lnSpc>
                <a:spcPct val="100000"/>
              </a:lnSpc>
              <a:spcBef>
                <a:spcPts val="0"/>
              </a:spcBef>
              <a:spcAft>
                <a:spcPts val="0"/>
              </a:spcAft>
              <a:buClr>
                <a:srgbClr val="000000"/>
              </a:buClr>
              <a:buSzPts val="2400"/>
              <a:buFont typeface="Arial"/>
              <a:buChar char="•"/>
            </a:pPr>
            <a:r>
              <a:rPr lang="en-US" sz="2400" b="1" i="0" u="none" strike="noStrike" cap="none" dirty="0">
                <a:solidFill>
                  <a:srgbClr val="000000"/>
                </a:solidFill>
                <a:latin typeface="Arial"/>
                <a:ea typeface="Arial"/>
                <a:cs typeface="Arial"/>
                <a:sym typeface="Arial"/>
              </a:rPr>
              <a:t>  </a:t>
            </a:r>
            <a:r>
              <a:rPr lang="en-US" sz="2400" b="1" i="0" u="none" strike="noStrike" cap="none" dirty="0">
                <a:solidFill>
                  <a:srgbClr val="3333CC"/>
                </a:solidFill>
                <a:latin typeface="Arial"/>
                <a:ea typeface="Arial"/>
                <a:cs typeface="Arial"/>
                <a:sym typeface="Arial"/>
              </a:rPr>
              <a:t>CAT</a:t>
            </a:r>
            <a:r>
              <a:rPr lang="en-US" sz="2400" b="1" i="0" u="none" strike="noStrike" cap="none" dirty="0">
                <a:solidFill>
                  <a:srgbClr val="000000"/>
                </a:solidFill>
                <a:latin typeface="Arial"/>
                <a:ea typeface="Arial"/>
                <a:cs typeface="Arial"/>
                <a:sym typeface="Arial"/>
              </a:rPr>
              <a:t>     Catalase activity</a:t>
            </a:r>
            <a:endParaRPr sz="2000" b="1" i="0" u="none" strike="noStrike" cap="none" dirty="0">
              <a:solidFill>
                <a:srgbClr val="000000"/>
              </a:solidFill>
              <a:latin typeface="Arial"/>
              <a:ea typeface="Arial"/>
              <a:cs typeface="Arial"/>
              <a:sym typeface="Arial"/>
            </a:endParaRPr>
          </a:p>
        </p:txBody>
      </p:sp>
      <p:sp>
        <p:nvSpPr>
          <p:cNvPr id="1403" name="Shape 1403"/>
          <p:cNvSpPr/>
          <p:nvPr/>
        </p:nvSpPr>
        <p:spPr>
          <a:xfrm>
            <a:off x="5334000" y="1371600"/>
            <a:ext cx="533400" cy="1371600"/>
          </a:xfrm>
          <a:prstGeom prst="rightBrace">
            <a:avLst>
              <a:gd name="adj1" fmla="val 21429"/>
              <a:gd name="adj2" fmla="val 50000"/>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Times New Roman"/>
              <a:buNone/>
            </a:pPr>
            <a:endParaRPr sz="2400" b="0" i="0" u="none" strike="noStrike" cap="none" dirty="0">
              <a:solidFill>
                <a:srgbClr val="000000"/>
              </a:solidFill>
              <a:latin typeface="Times New Roman"/>
              <a:ea typeface="Times New Roman"/>
              <a:cs typeface="Times New Roman"/>
              <a:sym typeface="Times New Roman"/>
            </a:endParaRPr>
          </a:p>
        </p:txBody>
      </p:sp>
      <p:sp>
        <p:nvSpPr>
          <p:cNvPr id="1404" name="Shape 1404"/>
          <p:cNvSpPr txBox="1"/>
          <p:nvPr/>
        </p:nvSpPr>
        <p:spPr>
          <a:xfrm>
            <a:off x="5943600" y="1828800"/>
            <a:ext cx="2590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CC"/>
              </a:buClr>
              <a:buSzPts val="2400"/>
              <a:buFont typeface="Arial"/>
              <a:buNone/>
            </a:pPr>
            <a:r>
              <a:rPr lang="en-US" sz="2400" b="1" i="0" u="none" strike="noStrike" cap="none" dirty="0">
                <a:solidFill>
                  <a:srgbClr val="3333CC"/>
                </a:solidFill>
                <a:latin typeface="Arial"/>
                <a:ea typeface="Arial"/>
                <a:cs typeface="Arial"/>
                <a:sym typeface="Arial"/>
              </a:rPr>
              <a:t>Cellular viability</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Shape 1410"/>
          <p:cNvSpPr txBox="1"/>
          <p:nvPr/>
        </p:nvSpPr>
        <p:spPr>
          <a:xfrm>
            <a:off x="1219200" y="304800"/>
            <a:ext cx="6677025" cy="5794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a:solidFill>
                  <a:srgbClr val="000000"/>
                </a:solidFill>
                <a:latin typeface="Arial"/>
                <a:ea typeface="Arial"/>
                <a:cs typeface="Arial"/>
                <a:sym typeface="Arial"/>
              </a:rPr>
              <a:t>Ridge Regression Models</a:t>
            </a:r>
            <a:endParaRPr dirty="0"/>
          </a:p>
        </p:txBody>
      </p:sp>
      <p:sp>
        <p:nvSpPr>
          <p:cNvPr id="1411" name="Shape 1411"/>
          <p:cNvSpPr/>
          <p:nvPr/>
        </p:nvSpPr>
        <p:spPr>
          <a:xfrm>
            <a:off x="533400" y="2438400"/>
            <a:ext cx="4981575" cy="3378200"/>
          </a:xfrm>
          <a:prstGeom prst="rect">
            <a:avLst/>
          </a:prstGeom>
          <a:noFill/>
          <a:ln>
            <a:noFill/>
          </a:ln>
        </p:spPr>
        <p:txBody>
          <a:bodyPr spcFirstLastPara="1" wrap="square" lIns="91425" tIns="45700" rIns="91425" bIns="45700" anchor="t" anchorCtr="0">
            <a:noAutofit/>
          </a:bodyPr>
          <a:lstStyle/>
          <a:p>
            <a:pPr marL="0" marR="0" lvl="0" indent="-152400" algn="l" rtl="0">
              <a:lnSpc>
                <a:spcPct val="100000"/>
              </a:lnSpc>
              <a:spcBef>
                <a:spcPts val="0"/>
              </a:spcBef>
              <a:spcAft>
                <a:spcPts val="0"/>
              </a:spcAft>
              <a:buClr>
                <a:srgbClr val="000000"/>
              </a:buClr>
              <a:buSzPts val="2400"/>
              <a:buFont typeface="Arial"/>
              <a:buChar char="•"/>
            </a:pPr>
            <a:r>
              <a:rPr lang="en-US" sz="2400" b="0" i="0" u="none" strike="noStrike" cap="none" dirty="0">
                <a:solidFill>
                  <a:srgbClr val="000000"/>
                </a:solidFill>
                <a:latin typeface="Arial"/>
                <a:ea typeface="Arial"/>
                <a:cs typeface="Arial"/>
                <a:sym typeface="Arial"/>
              </a:rPr>
              <a:t>  </a:t>
            </a:r>
            <a:r>
              <a:rPr lang="en-US" sz="2400" b="1" i="0" u="none" strike="noStrike" cap="none" dirty="0">
                <a:solidFill>
                  <a:srgbClr val="3333CC"/>
                </a:solidFill>
                <a:latin typeface="Arial"/>
                <a:ea typeface="Arial"/>
                <a:cs typeface="Arial"/>
                <a:sym typeface="Arial"/>
              </a:rPr>
              <a:t>TI</a:t>
            </a:r>
            <a:r>
              <a:rPr lang="en-US" sz="2400" b="0" i="0" u="none" strike="noStrike" cap="none" dirty="0">
                <a:solidFill>
                  <a:srgbClr val="000000"/>
                </a:solidFill>
                <a:latin typeface="Arial"/>
                <a:ea typeface="Arial"/>
                <a:cs typeface="Arial"/>
                <a:sym typeface="Arial"/>
              </a:rPr>
              <a:t>	     Topological Indices</a:t>
            </a:r>
            <a:endParaRPr dirty="0"/>
          </a:p>
          <a:p>
            <a:pPr marL="0" marR="0" lvl="0" indent="0" algn="l" rtl="0">
              <a:lnSpc>
                <a:spcPct val="100000"/>
              </a:lnSpc>
              <a:spcBef>
                <a:spcPts val="0"/>
              </a:spcBef>
              <a:spcAft>
                <a:spcPts val="0"/>
              </a:spcAft>
              <a:buClr>
                <a:schemeClr val="dk1"/>
              </a:buClr>
              <a:buSzPts val="2400"/>
              <a:buFont typeface="Times New Roman"/>
              <a:buNone/>
            </a:pPr>
            <a:endParaRPr sz="2400" b="0" i="0" u="none" strike="noStrike" cap="none" dirty="0">
              <a:solidFill>
                <a:srgbClr val="000000"/>
              </a:solidFill>
              <a:latin typeface="Arial"/>
              <a:ea typeface="Arial"/>
              <a:cs typeface="Arial"/>
              <a:sym typeface="Arial"/>
            </a:endParaRPr>
          </a:p>
          <a:p>
            <a:pPr marL="0" marR="0" lvl="0" indent="-152400" algn="l" rtl="0">
              <a:lnSpc>
                <a:spcPct val="100000"/>
              </a:lnSpc>
              <a:spcBef>
                <a:spcPts val="0"/>
              </a:spcBef>
              <a:spcAft>
                <a:spcPts val="0"/>
              </a:spcAft>
              <a:buClr>
                <a:srgbClr val="000000"/>
              </a:buClr>
              <a:buSzPts val="2400"/>
              <a:buFont typeface="Arial"/>
              <a:buChar char="•"/>
            </a:pPr>
            <a:r>
              <a:rPr lang="en-US" sz="2400" b="0" i="0" u="none" strike="noStrike" cap="none" dirty="0">
                <a:solidFill>
                  <a:srgbClr val="000000"/>
                </a:solidFill>
                <a:latin typeface="Arial"/>
                <a:ea typeface="Arial"/>
                <a:cs typeface="Arial"/>
                <a:sym typeface="Arial"/>
              </a:rPr>
              <a:t>  </a:t>
            </a:r>
            <a:r>
              <a:rPr lang="en-US" sz="2400" b="1" i="0" u="none" strike="noStrike" cap="none" dirty="0">
                <a:solidFill>
                  <a:srgbClr val="3333CC"/>
                </a:solidFill>
                <a:latin typeface="Arial"/>
                <a:ea typeface="Arial"/>
                <a:cs typeface="Arial"/>
                <a:sym typeface="Arial"/>
              </a:rPr>
              <a:t>MIC</a:t>
            </a:r>
            <a:r>
              <a:rPr lang="en-US" sz="2400" b="0" i="0" u="none" strike="noStrike" cap="none" dirty="0">
                <a:solidFill>
                  <a:srgbClr val="000000"/>
                </a:solidFill>
                <a:latin typeface="Arial"/>
                <a:ea typeface="Arial"/>
                <a:cs typeface="Arial"/>
                <a:sym typeface="Arial"/>
              </a:rPr>
              <a:t>      Map Information Content</a:t>
            </a:r>
            <a:endParaRPr dirty="0"/>
          </a:p>
          <a:p>
            <a:pPr marL="0" marR="0" lvl="0" indent="0" algn="l" rtl="0">
              <a:lnSpc>
                <a:spcPct val="100000"/>
              </a:lnSpc>
              <a:spcBef>
                <a:spcPts val="0"/>
              </a:spcBef>
              <a:spcAft>
                <a:spcPts val="0"/>
              </a:spcAft>
              <a:buClr>
                <a:schemeClr val="dk1"/>
              </a:buClr>
              <a:buSzPts val="2400"/>
              <a:buFont typeface="Times New Roman"/>
              <a:buNone/>
            </a:pPr>
            <a:endParaRPr sz="2400" b="0" i="0" u="none" strike="noStrike" cap="none" dirty="0">
              <a:solidFill>
                <a:srgbClr val="000000"/>
              </a:solidFill>
              <a:latin typeface="Arial"/>
              <a:ea typeface="Arial"/>
              <a:cs typeface="Arial"/>
              <a:sym typeface="Arial"/>
            </a:endParaRPr>
          </a:p>
          <a:p>
            <a:pPr marL="0" marR="0" lvl="0" indent="-152400" algn="l" rtl="0">
              <a:lnSpc>
                <a:spcPct val="100000"/>
              </a:lnSpc>
              <a:spcBef>
                <a:spcPts val="0"/>
              </a:spcBef>
              <a:spcAft>
                <a:spcPts val="0"/>
              </a:spcAft>
              <a:buClr>
                <a:srgbClr val="000000"/>
              </a:buClr>
              <a:buSzPts val="2400"/>
              <a:buFont typeface="Arial"/>
              <a:buChar char="•"/>
            </a:pPr>
            <a:r>
              <a:rPr lang="en-US" sz="2400" b="0" i="0" u="none" strike="noStrike" cap="none" dirty="0">
                <a:solidFill>
                  <a:srgbClr val="000000"/>
                </a:solidFill>
                <a:latin typeface="Arial"/>
                <a:ea typeface="Arial"/>
                <a:cs typeface="Arial"/>
                <a:sym typeface="Arial"/>
              </a:rPr>
              <a:t>  </a:t>
            </a:r>
            <a:r>
              <a:rPr lang="en-US" sz="2400" b="1" i="0" u="none" strike="noStrike" cap="none" dirty="0">
                <a:solidFill>
                  <a:srgbClr val="3333CC"/>
                </a:solidFill>
                <a:latin typeface="Arial"/>
                <a:ea typeface="Arial"/>
                <a:cs typeface="Arial"/>
                <a:sym typeface="Arial"/>
              </a:rPr>
              <a:t>SLD </a:t>
            </a:r>
            <a:r>
              <a:rPr lang="en-US" sz="2400" b="0" i="0" u="none" strike="noStrike" cap="none" dirty="0">
                <a:solidFill>
                  <a:srgbClr val="000000"/>
                </a:solidFill>
                <a:latin typeface="Arial"/>
                <a:ea typeface="Arial"/>
                <a:cs typeface="Arial"/>
                <a:sym typeface="Arial"/>
              </a:rPr>
              <a:t>    Spectrum-like Descriptors</a:t>
            </a:r>
            <a:br>
              <a:rPr lang="en-US" sz="2400" b="0" i="0" u="none" strike="noStrike" cap="none" dirty="0">
                <a:solidFill>
                  <a:srgbClr val="000000"/>
                </a:solidFill>
                <a:latin typeface="Arial"/>
                <a:ea typeface="Arial"/>
                <a:cs typeface="Arial"/>
                <a:sym typeface="Arial"/>
              </a:rPr>
            </a:br>
            <a:endParaRPr sz="2400" b="0" i="0" u="none" strike="noStrike" cap="none" dirty="0">
              <a:solidFill>
                <a:srgbClr val="000000"/>
              </a:solidFill>
              <a:latin typeface="Arial"/>
              <a:ea typeface="Arial"/>
              <a:cs typeface="Arial"/>
              <a:sym typeface="Arial"/>
            </a:endParaRPr>
          </a:p>
          <a:p>
            <a:pPr marL="0" marR="0" lvl="0" indent="-152400" algn="l" rtl="0">
              <a:lnSpc>
                <a:spcPct val="100000"/>
              </a:lnSpc>
              <a:spcBef>
                <a:spcPts val="0"/>
              </a:spcBef>
              <a:spcAft>
                <a:spcPts val="0"/>
              </a:spcAft>
              <a:buClr>
                <a:srgbClr val="000000"/>
              </a:buClr>
              <a:buSzPts val="2400"/>
              <a:buFont typeface="Arial"/>
              <a:buChar char="•"/>
            </a:pPr>
            <a:r>
              <a:rPr lang="en-US" sz="2400" b="0" i="0" u="none" strike="noStrike" cap="none" dirty="0">
                <a:solidFill>
                  <a:srgbClr val="000000"/>
                </a:solidFill>
                <a:latin typeface="Arial"/>
                <a:ea typeface="Arial"/>
                <a:cs typeface="Arial"/>
                <a:sym typeface="Arial"/>
              </a:rPr>
              <a:t>  </a:t>
            </a:r>
            <a:r>
              <a:rPr lang="en-US" sz="2400" b="1" i="0" u="none" strike="noStrike" cap="none" dirty="0">
                <a:solidFill>
                  <a:srgbClr val="3333CC"/>
                </a:solidFill>
                <a:latin typeface="Arial"/>
                <a:ea typeface="Arial"/>
                <a:cs typeface="Arial"/>
                <a:sym typeface="Arial"/>
              </a:rPr>
              <a:t>SOS  </a:t>
            </a:r>
            <a:r>
              <a:rPr lang="en-US" sz="2400" b="1" i="0" u="none" strike="noStrike" cap="none" dirty="0">
                <a:solidFill>
                  <a:srgbClr val="000000"/>
                </a:solidFill>
                <a:latin typeface="Arial"/>
                <a:ea typeface="Arial"/>
                <a:cs typeface="Arial"/>
                <a:sym typeface="Arial"/>
              </a:rPr>
              <a:t> </a:t>
            </a:r>
            <a:r>
              <a:rPr lang="en-US" sz="2400" b="0" i="0" u="none" strike="noStrike" cap="none" dirty="0">
                <a:solidFill>
                  <a:srgbClr val="000000"/>
                </a:solidFill>
                <a:latin typeface="Arial"/>
                <a:ea typeface="Arial"/>
                <a:cs typeface="Arial"/>
                <a:sym typeface="Arial"/>
              </a:rPr>
              <a:t>  Subset of spots</a:t>
            </a:r>
            <a:br>
              <a:rPr lang="en-US" sz="2400" b="0" i="0" u="none" strike="noStrike" cap="none" dirty="0">
                <a:solidFill>
                  <a:srgbClr val="000000"/>
                </a:solidFill>
                <a:latin typeface="Arial"/>
                <a:ea typeface="Arial"/>
                <a:cs typeface="Arial"/>
                <a:sym typeface="Arial"/>
              </a:rPr>
            </a:b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Times New Roman"/>
              <a:buNone/>
            </a:pPr>
            <a:endParaRPr sz="2400" b="0" i="0" u="none" strike="noStrike" cap="none" dirty="0">
              <a:solidFill>
                <a:srgbClr val="000000"/>
              </a:solidFill>
              <a:latin typeface="Arial"/>
              <a:ea typeface="Arial"/>
              <a:cs typeface="Arial"/>
              <a:sym typeface="Arial"/>
            </a:endParaRPr>
          </a:p>
        </p:txBody>
      </p:sp>
      <p:sp>
        <p:nvSpPr>
          <p:cNvPr id="1412" name="Shape 1412"/>
          <p:cNvSpPr txBox="1"/>
          <p:nvPr/>
        </p:nvSpPr>
        <p:spPr>
          <a:xfrm>
            <a:off x="76200" y="1219200"/>
            <a:ext cx="9144000" cy="8223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Sets of independent variables for the prediction of cellular toxicity due to halocarbon exposure: </a:t>
            </a:r>
            <a:endParaRPr dirty="0"/>
          </a:p>
        </p:txBody>
      </p:sp>
      <p:sp>
        <p:nvSpPr>
          <p:cNvPr id="1413" name="Shape 1413"/>
          <p:cNvSpPr txBox="1"/>
          <p:nvPr/>
        </p:nvSpPr>
        <p:spPr>
          <a:xfrm>
            <a:off x="5791200" y="2438400"/>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2400"/>
              <a:buFont typeface="Arial"/>
              <a:buNone/>
            </a:pPr>
            <a:r>
              <a:rPr lang="en-US" sz="2400" b="1" i="0" u="none" strike="noStrike" cap="none" dirty="0">
                <a:solidFill>
                  <a:srgbClr val="FF0000"/>
                </a:solidFill>
                <a:latin typeface="Arial"/>
                <a:ea typeface="Arial"/>
                <a:cs typeface="Arial"/>
                <a:sym typeface="Arial"/>
              </a:rPr>
              <a:t>Chemodescriptors</a:t>
            </a:r>
            <a:endParaRPr dirty="0"/>
          </a:p>
        </p:txBody>
      </p:sp>
      <p:sp>
        <p:nvSpPr>
          <p:cNvPr id="1414" name="Shape 1414"/>
          <p:cNvSpPr txBox="1"/>
          <p:nvPr/>
        </p:nvSpPr>
        <p:spPr>
          <a:xfrm>
            <a:off x="6248400" y="3886200"/>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2400"/>
              <a:buFont typeface="Arial"/>
              <a:buNone/>
            </a:pPr>
            <a:r>
              <a:rPr lang="en-US" sz="2400" b="1" i="0" u="none" strike="noStrike" cap="none" dirty="0">
                <a:solidFill>
                  <a:srgbClr val="FF0000"/>
                </a:solidFill>
                <a:latin typeface="Arial"/>
                <a:ea typeface="Arial"/>
                <a:cs typeface="Arial"/>
                <a:sym typeface="Arial"/>
              </a:rPr>
              <a:t>Biodescriptors</a:t>
            </a:r>
            <a:endParaRPr dirty="0"/>
          </a:p>
        </p:txBody>
      </p:sp>
      <p:sp>
        <p:nvSpPr>
          <p:cNvPr id="1415" name="Shape 1415"/>
          <p:cNvSpPr/>
          <p:nvPr/>
        </p:nvSpPr>
        <p:spPr>
          <a:xfrm>
            <a:off x="5562600" y="3200400"/>
            <a:ext cx="457200" cy="1905000"/>
          </a:xfrm>
          <a:prstGeom prst="rightBrace">
            <a:avLst>
              <a:gd name="adj1" fmla="val 34722"/>
              <a:gd name="adj2" fmla="val 50000"/>
            </a:avLst>
          </a:prstGeom>
          <a:noFill/>
          <a:ln w="12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imes New Roman"/>
              <a:buNone/>
            </a:pPr>
            <a:endParaRPr sz="24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grpSp>
        <p:nvGrpSpPr>
          <p:cNvPr id="1076" name="Shape 1076"/>
          <p:cNvGrpSpPr/>
          <p:nvPr/>
        </p:nvGrpSpPr>
        <p:grpSpPr>
          <a:xfrm>
            <a:off x="1981200" y="838200"/>
            <a:ext cx="5211763" cy="3962400"/>
            <a:chOff x="624" y="1632"/>
            <a:chExt cx="3283" cy="2496"/>
          </a:xfrm>
        </p:grpSpPr>
        <p:sp>
          <p:nvSpPr>
            <p:cNvPr id="1077" name="Shape 1077"/>
            <p:cNvSpPr/>
            <p:nvPr/>
          </p:nvSpPr>
          <p:spPr>
            <a:xfrm>
              <a:off x="624" y="1824"/>
              <a:ext cx="576" cy="576"/>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New Roman"/>
                <a:buNone/>
              </a:pPr>
              <a:endParaRPr sz="2400" b="0" i="0" u="none" strike="noStrike" cap="none" dirty="0">
                <a:solidFill>
                  <a:srgbClr val="000000"/>
                </a:solidFill>
                <a:latin typeface="Times New Roman"/>
                <a:ea typeface="Times New Roman"/>
                <a:cs typeface="Times New Roman"/>
                <a:sym typeface="Times New Roman"/>
              </a:endParaRPr>
            </a:p>
          </p:txBody>
        </p:sp>
        <p:cxnSp>
          <p:nvCxnSpPr>
            <p:cNvPr id="1078" name="Shape 1078"/>
            <p:cNvCxnSpPr/>
            <p:nvPr/>
          </p:nvCxnSpPr>
          <p:spPr>
            <a:xfrm>
              <a:off x="1200" y="2112"/>
              <a:ext cx="2131" cy="0"/>
            </a:xfrm>
            <a:prstGeom prst="straightConnector1">
              <a:avLst/>
            </a:prstGeom>
            <a:noFill/>
            <a:ln w="38100" cap="flat" cmpd="sng">
              <a:solidFill>
                <a:srgbClr val="000000"/>
              </a:solidFill>
              <a:prstDash val="solid"/>
              <a:round/>
              <a:headEnd type="none" w="med" len="med"/>
              <a:tailEnd type="triangle" w="med" len="med"/>
            </a:ln>
          </p:spPr>
        </p:cxnSp>
        <p:sp>
          <p:nvSpPr>
            <p:cNvPr id="1079" name="Shape 1079"/>
            <p:cNvSpPr/>
            <p:nvPr/>
          </p:nvSpPr>
          <p:spPr>
            <a:xfrm>
              <a:off x="3331" y="1824"/>
              <a:ext cx="576" cy="576"/>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New Roman"/>
                <a:buNone/>
              </a:pPr>
              <a:endParaRPr sz="2400" b="0" i="0" u="none" strike="noStrike" cap="none" dirty="0">
                <a:solidFill>
                  <a:srgbClr val="000000"/>
                </a:solidFill>
                <a:latin typeface="Times New Roman"/>
                <a:ea typeface="Times New Roman"/>
                <a:cs typeface="Times New Roman"/>
                <a:sym typeface="Times New Roman"/>
              </a:endParaRPr>
            </a:p>
          </p:txBody>
        </p:sp>
        <p:sp>
          <p:nvSpPr>
            <p:cNvPr id="1080" name="Shape 1080"/>
            <p:cNvSpPr/>
            <p:nvPr/>
          </p:nvSpPr>
          <p:spPr>
            <a:xfrm>
              <a:off x="1891" y="3552"/>
              <a:ext cx="576" cy="576"/>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New Roman"/>
                <a:buNone/>
              </a:pPr>
              <a:endParaRPr sz="2400" b="0" i="0" u="none" strike="noStrike" cap="none" dirty="0">
                <a:solidFill>
                  <a:srgbClr val="000000"/>
                </a:solidFill>
                <a:latin typeface="Times New Roman"/>
                <a:ea typeface="Times New Roman"/>
                <a:cs typeface="Times New Roman"/>
                <a:sym typeface="Times New Roman"/>
              </a:endParaRPr>
            </a:p>
          </p:txBody>
        </p:sp>
        <p:cxnSp>
          <p:nvCxnSpPr>
            <p:cNvPr id="1081" name="Shape 1081"/>
            <p:cNvCxnSpPr/>
            <p:nvPr/>
          </p:nvCxnSpPr>
          <p:spPr>
            <a:xfrm>
              <a:off x="1027" y="2400"/>
              <a:ext cx="922" cy="1267"/>
            </a:xfrm>
            <a:prstGeom prst="straightConnector1">
              <a:avLst/>
            </a:prstGeom>
            <a:noFill/>
            <a:ln w="38100" cap="flat" cmpd="sng">
              <a:solidFill>
                <a:srgbClr val="000000"/>
              </a:solidFill>
              <a:prstDash val="solid"/>
              <a:round/>
              <a:headEnd type="none" w="med" len="med"/>
              <a:tailEnd type="triangle" w="med" len="med"/>
            </a:ln>
          </p:spPr>
        </p:cxnSp>
        <p:cxnSp>
          <p:nvCxnSpPr>
            <p:cNvPr id="1082" name="Shape 1082"/>
            <p:cNvCxnSpPr/>
            <p:nvPr/>
          </p:nvCxnSpPr>
          <p:spPr>
            <a:xfrm rot="10800000" flipH="1">
              <a:off x="2409" y="2342"/>
              <a:ext cx="1037" cy="1325"/>
            </a:xfrm>
            <a:prstGeom prst="straightConnector1">
              <a:avLst/>
            </a:prstGeom>
            <a:noFill/>
            <a:ln w="38100" cap="flat" cmpd="sng">
              <a:solidFill>
                <a:srgbClr val="000000"/>
              </a:solidFill>
              <a:prstDash val="solid"/>
              <a:round/>
              <a:headEnd type="none" w="med" len="med"/>
              <a:tailEnd type="triangle" w="med" len="med"/>
            </a:ln>
          </p:spPr>
        </p:cxnSp>
        <p:sp>
          <p:nvSpPr>
            <p:cNvPr id="1083" name="Shape 1083"/>
            <p:cNvSpPr txBox="1"/>
            <p:nvPr/>
          </p:nvSpPr>
          <p:spPr>
            <a:xfrm>
              <a:off x="739" y="1939"/>
              <a:ext cx="346" cy="34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600"/>
                <a:buFont typeface="Times New Roman"/>
                <a:buNone/>
              </a:pPr>
              <a:r>
                <a:rPr lang="en-US" sz="2600" b="1" i="0" u="none" strike="noStrike" cap="none" dirty="0">
                  <a:solidFill>
                    <a:srgbClr val="000000"/>
                  </a:solidFill>
                  <a:latin typeface="Times New Roman"/>
                  <a:ea typeface="Times New Roman"/>
                  <a:cs typeface="Times New Roman"/>
                  <a:sym typeface="Times New Roman"/>
                </a:rPr>
                <a:t>C</a:t>
              </a:r>
              <a:endParaRPr dirty="0"/>
            </a:p>
          </p:txBody>
        </p:sp>
        <p:sp>
          <p:nvSpPr>
            <p:cNvPr id="1084" name="Shape 1084"/>
            <p:cNvSpPr txBox="1"/>
            <p:nvPr/>
          </p:nvSpPr>
          <p:spPr>
            <a:xfrm>
              <a:off x="3446" y="1939"/>
              <a:ext cx="346" cy="34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600"/>
                <a:buFont typeface="Times New Roman"/>
                <a:buNone/>
              </a:pPr>
              <a:r>
                <a:rPr lang="en-US" sz="2600" b="1" i="0" u="none" strike="noStrike" cap="none" dirty="0">
                  <a:solidFill>
                    <a:srgbClr val="000000"/>
                  </a:solidFill>
                  <a:latin typeface="Times New Roman"/>
                  <a:ea typeface="Times New Roman"/>
                  <a:cs typeface="Times New Roman"/>
                  <a:sym typeface="Times New Roman"/>
                </a:rPr>
                <a:t>R</a:t>
              </a:r>
              <a:endParaRPr dirty="0"/>
            </a:p>
          </p:txBody>
        </p:sp>
        <p:sp>
          <p:nvSpPr>
            <p:cNvPr id="1085" name="Shape 1085"/>
            <p:cNvSpPr txBox="1"/>
            <p:nvPr/>
          </p:nvSpPr>
          <p:spPr>
            <a:xfrm>
              <a:off x="2006" y="3667"/>
              <a:ext cx="346" cy="34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600"/>
                <a:buFont typeface="Times New Roman"/>
                <a:buNone/>
              </a:pPr>
              <a:r>
                <a:rPr lang="en-US" sz="2600" b="1" i="0" u="none" strike="noStrike" cap="none" dirty="0">
                  <a:solidFill>
                    <a:srgbClr val="000000"/>
                  </a:solidFill>
                  <a:latin typeface="Times New Roman"/>
                  <a:ea typeface="Times New Roman"/>
                  <a:cs typeface="Times New Roman"/>
                  <a:sym typeface="Times New Roman"/>
                </a:rPr>
                <a:t>D</a:t>
              </a:r>
              <a:endParaRPr dirty="0"/>
            </a:p>
          </p:txBody>
        </p:sp>
        <p:sp>
          <p:nvSpPr>
            <p:cNvPr id="1086" name="Shape 1086"/>
            <p:cNvSpPr txBox="1"/>
            <p:nvPr/>
          </p:nvSpPr>
          <p:spPr>
            <a:xfrm>
              <a:off x="1392" y="1632"/>
              <a:ext cx="1760" cy="40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Times New Roman"/>
                <a:buNone/>
              </a:pPr>
              <a:r>
                <a:rPr lang="en-US" sz="1800" b="0" i="0" u="none" strike="noStrike" cap="none" dirty="0">
                  <a:solidFill>
                    <a:srgbClr val="000000"/>
                  </a:solidFill>
                  <a:latin typeface="Times New Roman"/>
                  <a:ea typeface="Times New Roman"/>
                  <a:cs typeface="Times New Roman"/>
                  <a:sym typeface="Times New Roman"/>
                </a:rPr>
                <a:t>Experimental Determination</a:t>
              </a:r>
              <a:endParaRPr dirty="0"/>
            </a:p>
            <a:p>
              <a:pPr marL="0" marR="0" lvl="0" indent="0" algn="ctr" rtl="0">
                <a:lnSpc>
                  <a:spcPct val="100000"/>
                </a:lnSpc>
                <a:spcBef>
                  <a:spcPts val="0"/>
                </a:spcBef>
                <a:spcAft>
                  <a:spcPts val="0"/>
                </a:spcAft>
                <a:buClr>
                  <a:srgbClr val="000000"/>
                </a:buClr>
                <a:buSzPts val="1800"/>
                <a:buFont typeface="Times New Roman"/>
                <a:buNone/>
              </a:pPr>
              <a:r>
                <a:rPr lang="en-US" sz="1800" b="0" i="0" u="none" strike="noStrike" cap="none" dirty="0">
                  <a:solidFill>
                    <a:srgbClr val="000000"/>
                  </a:solidFill>
                  <a:latin typeface="Times New Roman"/>
                  <a:ea typeface="Times New Roman"/>
                  <a:cs typeface="Times New Roman"/>
                  <a:sym typeface="Times New Roman"/>
                </a:rPr>
                <a:t>of Properties</a:t>
              </a:r>
              <a:endParaRPr sz="2400" b="0" i="0" u="none" strike="noStrike" cap="none" dirty="0">
                <a:solidFill>
                  <a:srgbClr val="000000"/>
                </a:solidFill>
                <a:latin typeface="Times New Roman"/>
                <a:ea typeface="Times New Roman"/>
                <a:cs typeface="Times New Roman"/>
                <a:sym typeface="Times New Roman"/>
              </a:endParaRPr>
            </a:p>
          </p:txBody>
        </p:sp>
        <p:sp>
          <p:nvSpPr>
            <p:cNvPr id="1087" name="Shape 1087"/>
            <p:cNvSpPr txBox="1"/>
            <p:nvPr/>
          </p:nvSpPr>
          <p:spPr>
            <a:xfrm rot="-3060275">
              <a:off x="2382" y="2994"/>
              <a:ext cx="1516" cy="2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r>
                <a:rPr lang="en-US" sz="1800" b="0" i="0" u="none" strike="noStrike" cap="none" dirty="0">
                  <a:solidFill>
                    <a:srgbClr val="000000"/>
                  </a:solidFill>
                  <a:latin typeface="Times New Roman"/>
                  <a:ea typeface="Times New Roman"/>
                  <a:cs typeface="Times New Roman"/>
                  <a:sym typeface="Times New Roman"/>
                </a:rPr>
                <a:t>Estimation of Properties</a:t>
              </a:r>
              <a:endParaRPr dirty="0"/>
            </a:p>
          </p:txBody>
        </p:sp>
        <p:sp>
          <p:nvSpPr>
            <p:cNvPr id="1088" name="Shape 1088"/>
            <p:cNvSpPr txBox="1"/>
            <p:nvPr/>
          </p:nvSpPr>
          <p:spPr>
            <a:xfrm rot="3216751">
              <a:off x="509" y="2995"/>
              <a:ext cx="1612" cy="2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r>
                <a:rPr lang="en-US" sz="1800" b="0" i="0" u="none" strike="noStrike" cap="none" dirty="0">
                  <a:solidFill>
                    <a:srgbClr val="000000"/>
                  </a:solidFill>
                  <a:latin typeface="Times New Roman"/>
                  <a:ea typeface="Times New Roman"/>
                  <a:cs typeface="Times New Roman"/>
                  <a:sym typeface="Times New Roman"/>
                </a:rPr>
                <a:t>Generation of Descriptors</a:t>
              </a:r>
              <a:endParaRPr dirty="0"/>
            </a:p>
          </p:txBody>
        </p:sp>
      </p:grpSp>
      <p:sp>
        <p:nvSpPr>
          <p:cNvPr id="1089" name="Shape 1089"/>
          <p:cNvSpPr txBox="1"/>
          <p:nvPr/>
        </p:nvSpPr>
        <p:spPr>
          <a:xfrm>
            <a:off x="571500" y="30163"/>
            <a:ext cx="8305800" cy="5794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1" i="0" u="none" strike="noStrike" cap="none" dirty="0">
                <a:solidFill>
                  <a:srgbClr val="000000"/>
                </a:solidFill>
                <a:latin typeface="Times New Roman"/>
                <a:ea typeface="Times New Roman"/>
                <a:cs typeface="Times New Roman"/>
                <a:sym typeface="Times New Roman"/>
              </a:rPr>
              <a:t>Experimental</a:t>
            </a:r>
            <a:r>
              <a:rPr lang="en-US" sz="3200" b="1" i="1" u="none" strike="noStrike" cap="none" dirty="0">
                <a:solidFill>
                  <a:srgbClr val="000000"/>
                </a:solidFill>
                <a:latin typeface="Times New Roman"/>
                <a:ea typeface="Times New Roman"/>
                <a:cs typeface="Times New Roman"/>
                <a:sym typeface="Times New Roman"/>
              </a:rPr>
              <a:t> vs</a:t>
            </a:r>
            <a:r>
              <a:rPr lang="en-US" sz="3200" b="1" i="0" u="none" strike="noStrike" cap="none" dirty="0">
                <a:solidFill>
                  <a:srgbClr val="000000"/>
                </a:solidFill>
                <a:latin typeface="Times New Roman"/>
                <a:ea typeface="Times New Roman"/>
                <a:cs typeface="Times New Roman"/>
                <a:sym typeface="Times New Roman"/>
              </a:rPr>
              <a:t> </a:t>
            </a:r>
            <a:r>
              <a:rPr lang="en-US" sz="3200" b="1" i="1" u="none" strike="noStrike" cap="none" dirty="0">
                <a:solidFill>
                  <a:srgbClr val="000000"/>
                </a:solidFill>
                <a:latin typeface="Times New Roman"/>
                <a:ea typeface="Times New Roman"/>
                <a:cs typeface="Times New Roman"/>
                <a:sym typeface="Times New Roman"/>
              </a:rPr>
              <a:t>in silico</a:t>
            </a:r>
            <a:r>
              <a:rPr lang="en-US" sz="3200" b="1" i="0" u="none" strike="noStrike" cap="none" dirty="0">
                <a:solidFill>
                  <a:srgbClr val="000000"/>
                </a:solidFill>
                <a:latin typeface="Times New Roman"/>
                <a:ea typeface="Times New Roman"/>
                <a:cs typeface="Times New Roman"/>
                <a:sym typeface="Times New Roman"/>
              </a:rPr>
              <a:t> structural approach</a:t>
            </a:r>
            <a:endParaRPr sz="2400" b="1" i="0" u="none" strike="noStrike" cap="none" dirty="0">
              <a:solidFill>
                <a:srgbClr val="000000"/>
              </a:solidFill>
              <a:latin typeface="Times New Roman"/>
              <a:ea typeface="Times New Roman"/>
              <a:cs typeface="Times New Roman"/>
              <a:sym typeface="Times New Roman"/>
            </a:endParaRPr>
          </a:p>
        </p:txBody>
      </p:sp>
      <p:sp>
        <p:nvSpPr>
          <p:cNvPr id="1090" name="Shape 1090"/>
          <p:cNvSpPr txBox="1"/>
          <p:nvPr/>
        </p:nvSpPr>
        <p:spPr>
          <a:xfrm>
            <a:off x="2971800" y="4876800"/>
            <a:ext cx="6172200" cy="1260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Times New Roman"/>
              <a:buNone/>
            </a:pPr>
            <a:r>
              <a:rPr lang="en-US" sz="2400" b="0" i="0" u="none" strike="noStrike" cap="none" dirty="0">
                <a:solidFill>
                  <a:srgbClr val="000000"/>
                </a:solidFill>
                <a:latin typeface="Times New Roman"/>
                <a:ea typeface="Times New Roman"/>
                <a:cs typeface="Times New Roman"/>
                <a:sym typeface="Times New Roman"/>
              </a:rPr>
              <a:t>C = a set of chemicals</a:t>
            </a:r>
            <a:endParaRPr dirty="0"/>
          </a:p>
          <a:p>
            <a:pPr marL="0" marR="0" lvl="0" indent="0" algn="l" rtl="0">
              <a:lnSpc>
                <a:spcPct val="100000"/>
              </a:lnSpc>
              <a:spcBef>
                <a:spcPts val="240"/>
              </a:spcBef>
              <a:spcAft>
                <a:spcPts val="0"/>
              </a:spcAft>
              <a:buClr>
                <a:srgbClr val="000000"/>
              </a:buClr>
              <a:buSzPts val="2400"/>
              <a:buFont typeface="Times New Roman"/>
              <a:buNone/>
            </a:pPr>
            <a:r>
              <a:rPr lang="en-US" sz="2400" b="0" i="0" u="none" strike="noStrike" cap="none" dirty="0">
                <a:solidFill>
                  <a:srgbClr val="000000"/>
                </a:solidFill>
                <a:latin typeface="Times New Roman"/>
                <a:ea typeface="Times New Roman"/>
                <a:cs typeface="Times New Roman"/>
                <a:sym typeface="Times New Roman"/>
              </a:rPr>
              <a:t>R = the set of real numbers</a:t>
            </a:r>
            <a:endParaRPr dirty="0"/>
          </a:p>
          <a:p>
            <a:pPr marL="0" marR="0" lvl="0" indent="0" algn="l" rtl="0">
              <a:lnSpc>
                <a:spcPct val="100000"/>
              </a:lnSpc>
              <a:spcBef>
                <a:spcPts val="240"/>
              </a:spcBef>
              <a:spcAft>
                <a:spcPts val="0"/>
              </a:spcAft>
              <a:buClr>
                <a:srgbClr val="000000"/>
              </a:buClr>
              <a:buSzPts val="2400"/>
              <a:buFont typeface="Times New Roman"/>
              <a:buNone/>
            </a:pPr>
            <a:r>
              <a:rPr lang="en-US" sz="2400" b="0" i="0" u="none" strike="noStrike" cap="none" dirty="0">
                <a:solidFill>
                  <a:srgbClr val="000000"/>
                </a:solidFill>
                <a:latin typeface="Times New Roman"/>
                <a:ea typeface="Times New Roman"/>
                <a:cs typeface="Times New Roman"/>
                <a:sym typeface="Times New Roman"/>
              </a:rPr>
              <a:t>D = a set of structural descriptors</a:t>
            </a:r>
            <a:endParaRPr dirty="0"/>
          </a:p>
        </p:txBody>
      </p:sp>
      <p:sp>
        <p:nvSpPr>
          <p:cNvPr id="1091" name="Shape 1091"/>
          <p:cNvSpPr txBox="1"/>
          <p:nvPr/>
        </p:nvSpPr>
        <p:spPr>
          <a:xfrm>
            <a:off x="4038600" y="6248400"/>
            <a:ext cx="23622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Times New Roman"/>
              <a:buNone/>
            </a:pPr>
            <a:r>
              <a:rPr lang="en-US" sz="2400" b="0" i="0" u="none" strike="noStrike" cap="none" dirty="0">
                <a:solidFill>
                  <a:srgbClr val="000000"/>
                </a:solidFill>
                <a:latin typeface="Times New Roman"/>
                <a:ea typeface="Times New Roman"/>
                <a:cs typeface="Times New Roman"/>
                <a:sym typeface="Times New Roman"/>
              </a:rPr>
              <a:t>P = </a:t>
            </a:r>
            <a:r>
              <a:rPr lang="en-US" sz="2400" b="0" i="1" u="none" strike="noStrike" cap="none" dirty="0">
                <a:solidFill>
                  <a:srgbClr val="000000"/>
                </a:solidFill>
                <a:latin typeface="Times New Roman"/>
                <a:ea typeface="Times New Roman"/>
                <a:cs typeface="Times New Roman"/>
                <a:sym typeface="Times New Roman"/>
              </a:rPr>
              <a:t>f</a:t>
            </a:r>
            <a:r>
              <a:rPr lang="en-US" sz="2400" b="0" i="0" u="none" strike="noStrike" cap="none" dirty="0">
                <a:solidFill>
                  <a:srgbClr val="000000"/>
                </a:solidFill>
                <a:latin typeface="Times New Roman"/>
                <a:ea typeface="Times New Roman"/>
                <a:cs typeface="Times New Roman"/>
                <a:sym typeface="Times New Roman"/>
              </a:rPr>
              <a:t> (S)</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pic>
        <p:nvPicPr>
          <p:cNvPr id="1421" name="Shape 1421"/>
          <p:cNvPicPr preferRelativeResize="0"/>
          <p:nvPr/>
        </p:nvPicPr>
        <p:blipFill rotWithShape="1">
          <a:blip r:embed="rId3">
            <a:alphaModFix/>
          </a:blip>
          <a:srcRect/>
          <a:stretch/>
        </p:blipFill>
        <p:spPr>
          <a:xfrm>
            <a:off x="0" y="2057400"/>
            <a:ext cx="9115425" cy="4067175"/>
          </a:xfrm>
          <a:prstGeom prst="rect">
            <a:avLst/>
          </a:prstGeom>
          <a:noFill/>
          <a:ln>
            <a:noFill/>
          </a:ln>
        </p:spPr>
      </p:pic>
      <p:sp>
        <p:nvSpPr>
          <p:cNvPr id="1422" name="Shape 1422"/>
          <p:cNvSpPr txBox="1"/>
          <p:nvPr/>
        </p:nvSpPr>
        <p:spPr>
          <a:xfrm>
            <a:off x="1295400" y="762000"/>
            <a:ext cx="6677025" cy="5794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a:solidFill>
                  <a:srgbClr val="000000"/>
                </a:solidFill>
                <a:latin typeface="Arial"/>
                <a:ea typeface="Arial"/>
                <a:cs typeface="Arial"/>
                <a:sym typeface="Arial"/>
              </a:rPr>
              <a:t>Ridge Regression Results</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Shape 1427"/>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400" b="0" i="0" u="none" strike="noStrike" cap="none" dirty="0">
              <a:solidFill>
                <a:schemeClr val="dk2"/>
              </a:solidFill>
              <a:latin typeface="Times New Roman"/>
              <a:ea typeface="Times New Roman"/>
              <a:cs typeface="Times New Roman"/>
              <a:sym typeface="Times New Roman"/>
            </a:endParaRPr>
          </a:p>
        </p:txBody>
      </p:sp>
      <p:sp>
        <p:nvSpPr>
          <p:cNvPr id="1428" name="Shape 1428"/>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3200"/>
              <a:buFont typeface="Times New Roman"/>
              <a:buNone/>
            </a:pPr>
            <a:r>
              <a:rPr lang="en-US" sz="3200" b="0" i="0" u="none" strike="noStrike" cap="none" dirty="0">
                <a:solidFill>
                  <a:schemeClr val="dk1"/>
                </a:solidFill>
                <a:latin typeface="Times New Roman"/>
                <a:ea typeface="Times New Roman"/>
                <a:cs typeface="Times New Roman"/>
                <a:sym typeface="Times New Roman"/>
              </a:rPr>
              <a:t>Combining chemodescriptors and biodescriptors in quantitative structure-activity relationship modeling, Hawkins, D. M.; Basak, S. C.; Kraker, J. J.; Geiss, K. T.; Witzmann, F. A.  </a:t>
            </a:r>
            <a:r>
              <a:rPr lang="en-US" sz="3200" b="0" i="1" u="none" strike="noStrike" cap="none" dirty="0">
                <a:solidFill>
                  <a:schemeClr val="dk1"/>
                </a:solidFill>
                <a:latin typeface="Times New Roman"/>
                <a:ea typeface="Times New Roman"/>
                <a:cs typeface="Times New Roman"/>
                <a:sym typeface="Times New Roman"/>
              </a:rPr>
              <a:t>J. Chem. Inf. Model</a:t>
            </a:r>
            <a:r>
              <a:rPr lang="en-US" sz="3200" b="0" i="0" u="none" strike="noStrike" cap="none" dirty="0">
                <a:solidFill>
                  <a:schemeClr val="dk1"/>
                </a:solidFill>
                <a:latin typeface="Times New Roman"/>
                <a:ea typeface="Times New Roman"/>
                <a:cs typeface="Times New Roman"/>
                <a:sym typeface="Times New Roman"/>
              </a:rPr>
              <a:t>., 46, 9–16 (2006).</a:t>
            </a:r>
            <a:endParaRPr dirty="0"/>
          </a:p>
          <a:p>
            <a:pPr marL="342900" marR="0" lvl="0" indent="-342900" algn="l" rtl="0">
              <a:spcBef>
                <a:spcPts val="640"/>
              </a:spcBef>
              <a:spcAft>
                <a:spcPts val="0"/>
              </a:spcAft>
              <a:buClr>
                <a:schemeClr val="dk1"/>
              </a:buClr>
              <a:buSzPts val="3200"/>
              <a:buFont typeface="Times New Roman"/>
              <a:buNone/>
            </a:pPr>
            <a:endParaRPr sz="32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Shape 1434"/>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0" i="0" u="none" strike="noStrike" cap="none" dirty="0">
                <a:solidFill>
                  <a:schemeClr val="dk2"/>
                </a:solidFill>
                <a:latin typeface="Times New Roman"/>
                <a:ea typeface="Times New Roman"/>
                <a:cs typeface="Times New Roman"/>
                <a:sym typeface="Times New Roman"/>
              </a:rPr>
              <a:t>Review articles</a:t>
            </a:r>
            <a:endParaRPr sz="3600" dirty="0"/>
          </a:p>
        </p:txBody>
      </p:sp>
      <p:sp>
        <p:nvSpPr>
          <p:cNvPr id="1435" name="Shape 1435"/>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3200"/>
              <a:buFont typeface="Times New Roman"/>
              <a:buNone/>
            </a:pPr>
            <a:r>
              <a:rPr lang="en-US" sz="2400" b="0" i="0" u="none" strike="noStrike" cap="none" dirty="0">
                <a:solidFill>
                  <a:schemeClr val="dk1"/>
                </a:solidFill>
                <a:latin typeface="Times New Roman"/>
                <a:ea typeface="Times New Roman"/>
                <a:cs typeface="Times New Roman"/>
                <a:sym typeface="Times New Roman"/>
              </a:rPr>
              <a:t>Mathematical biodescriptors of proteomics</a:t>
            </a:r>
          </a:p>
          <a:p>
            <a:pPr marL="342900" marR="0" lvl="0" indent="-342900" algn="l" rtl="0">
              <a:lnSpc>
                <a:spcPct val="90000"/>
              </a:lnSpc>
              <a:spcBef>
                <a:spcPts val="0"/>
              </a:spcBef>
              <a:spcAft>
                <a:spcPts val="0"/>
              </a:spcAft>
              <a:buClr>
                <a:schemeClr val="dk1"/>
              </a:buClr>
              <a:buSzPts val="3200"/>
              <a:buFont typeface="Times New Roman"/>
              <a:buNone/>
            </a:pPr>
            <a:r>
              <a:rPr lang="en-US" sz="2400" b="0" i="0" u="none" strike="noStrike" cap="none" dirty="0">
                <a:solidFill>
                  <a:schemeClr val="dk1"/>
                </a:solidFill>
                <a:latin typeface="Times New Roman"/>
                <a:ea typeface="Times New Roman"/>
                <a:cs typeface="Times New Roman"/>
                <a:sym typeface="Times New Roman"/>
              </a:rPr>
              <a:t>maps: Background and applications “ S. C.</a:t>
            </a:r>
          </a:p>
          <a:p>
            <a:pPr marL="342900" marR="0" lvl="0" indent="-342900" algn="l" rtl="0">
              <a:lnSpc>
                <a:spcPct val="90000"/>
              </a:lnSpc>
              <a:spcBef>
                <a:spcPts val="0"/>
              </a:spcBef>
              <a:spcAft>
                <a:spcPts val="0"/>
              </a:spcAft>
              <a:buClr>
                <a:schemeClr val="dk1"/>
              </a:buClr>
              <a:buSzPts val="3200"/>
              <a:buFont typeface="Times New Roman"/>
              <a:buNone/>
            </a:pPr>
            <a:r>
              <a:rPr lang="en-US" sz="2400" b="0" i="0" u="none" strike="noStrike" cap="none" dirty="0">
                <a:solidFill>
                  <a:schemeClr val="dk1"/>
                </a:solidFill>
                <a:latin typeface="Times New Roman"/>
                <a:ea typeface="Times New Roman"/>
                <a:cs typeface="Times New Roman"/>
                <a:sym typeface="Times New Roman"/>
              </a:rPr>
              <a:t>Basak and B. D. Gute, Current Opinions in</a:t>
            </a:r>
          </a:p>
          <a:p>
            <a:pPr marL="342900" marR="0" lvl="0" indent="-342900" algn="l" rtl="0">
              <a:lnSpc>
                <a:spcPct val="90000"/>
              </a:lnSpc>
              <a:spcBef>
                <a:spcPts val="0"/>
              </a:spcBef>
              <a:spcAft>
                <a:spcPts val="0"/>
              </a:spcAft>
              <a:buClr>
                <a:schemeClr val="dk1"/>
              </a:buClr>
              <a:buSzPts val="3200"/>
              <a:buFont typeface="Times New Roman"/>
              <a:buNone/>
            </a:pPr>
            <a:r>
              <a:rPr lang="en-US" sz="2400" b="0" i="0" u="none" strike="noStrike" cap="none" dirty="0">
                <a:solidFill>
                  <a:schemeClr val="dk1"/>
                </a:solidFill>
                <a:latin typeface="Times New Roman"/>
                <a:ea typeface="Times New Roman"/>
                <a:cs typeface="Times New Roman"/>
                <a:sym typeface="Times New Roman"/>
              </a:rPr>
              <a:t>Drug Discovery and Development, 2008,</a:t>
            </a:r>
          </a:p>
          <a:p>
            <a:pPr marL="342900" marR="0" lvl="0" indent="-342900" algn="l" rtl="0">
              <a:lnSpc>
                <a:spcPct val="90000"/>
              </a:lnSpc>
              <a:spcBef>
                <a:spcPts val="0"/>
              </a:spcBef>
              <a:spcAft>
                <a:spcPts val="0"/>
              </a:spcAft>
              <a:buClr>
                <a:schemeClr val="dk1"/>
              </a:buClr>
              <a:buSzPts val="3200"/>
              <a:buFont typeface="Times New Roman"/>
              <a:buNone/>
            </a:pPr>
            <a:r>
              <a:rPr lang="en-US" sz="2400" b="0" i="0" u="none" strike="noStrike" cap="none" dirty="0">
                <a:solidFill>
                  <a:schemeClr val="dk1"/>
                </a:solidFill>
                <a:latin typeface="Times New Roman"/>
                <a:ea typeface="Times New Roman"/>
                <a:cs typeface="Times New Roman"/>
                <a:sym typeface="Times New Roman"/>
              </a:rPr>
              <a:t>11(3) pp. 320-326.  </a:t>
            </a:r>
          </a:p>
          <a:p>
            <a:pPr marL="342900" marR="0" lvl="0" indent="-342900" algn="l" rtl="0">
              <a:lnSpc>
                <a:spcPct val="90000"/>
              </a:lnSpc>
              <a:spcBef>
                <a:spcPts val="0"/>
              </a:spcBef>
              <a:spcAft>
                <a:spcPts val="0"/>
              </a:spcAft>
              <a:buClr>
                <a:schemeClr val="dk1"/>
              </a:buClr>
              <a:buSzPts val="3200"/>
              <a:buFont typeface="Times New Roman"/>
              <a:buNone/>
            </a:pPr>
            <a:endParaRPr lang="en-US" sz="2400" b="0" i="0" u="none" strike="noStrike" cap="none" dirty="0">
              <a:solidFill>
                <a:schemeClr val="dk1"/>
              </a:solidFill>
              <a:latin typeface="Times New Roman"/>
              <a:ea typeface="Times New Roman"/>
              <a:cs typeface="Times New Roman"/>
              <a:sym typeface="Times New Roman"/>
            </a:endParaRPr>
          </a:p>
          <a:p>
            <a:pPr marL="342900" lvl="0" indent="-342900">
              <a:lnSpc>
                <a:spcPct val="90000"/>
              </a:lnSpc>
              <a:spcBef>
                <a:spcPts val="0"/>
              </a:spcBef>
              <a:buNone/>
            </a:pPr>
            <a:r>
              <a:rPr lang="en-US" sz="2400" dirty="0"/>
              <a:t>The role of mathematical chemodescriptors</a:t>
            </a:r>
          </a:p>
          <a:p>
            <a:pPr marL="342900" lvl="0" indent="-342900">
              <a:lnSpc>
                <a:spcPct val="90000"/>
              </a:lnSpc>
              <a:spcBef>
                <a:spcPts val="0"/>
              </a:spcBef>
              <a:buNone/>
            </a:pPr>
            <a:r>
              <a:rPr lang="en-US" sz="2400" dirty="0"/>
              <a:t>and proteomics based biodescriptors in drug</a:t>
            </a:r>
          </a:p>
          <a:p>
            <a:pPr marL="342900" lvl="0" indent="-342900">
              <a:lnSpc>
                <a:spcPct val="90000"/>
              </a:lnSpc>
              <a:spcBef>
                <a:spcPts val="0"/>
              </a:spcBef>
              <a:buNone/>
            </a:pPr>
            <a:r>
              <a:rPr lang="en-US" sz="2400" dirty="0"/>
              <a:t>discovery, S. C. Basak, Drug Development</a:t>
            </a:r>
          </a:p>
          <a:p>
            <a:pPr marL="342900" lvl="0" indent="-342900">
              <a:lnSpc>
                <a:spcPct val="90000"/>
              </a:lnSpc>
              <a:spcBef>
                <a:spcPts val="0"/>
              </a:spcBef>
              <a:buNone/>
            </a:pPr>
            <a:r>
              <a:rPr lang="en-US" sz="2400" dirty="0"/>
              <a:t>Research, 72 (2010) pp. 1-9.</a:t>
            </a:r>
            <a:endParaRPr sz="2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Shape 1440"/>
          <p:cNvSpPr txBox="1">
            <a:spLocks noGrp="1"/>
          </p:cNvSpPr>
          <p:nvPr>
            <p:ph type="title"/>
          </p:nvPr>
        </p:nvSpPr>
        <p:spPr>
          <a:xfrm>
            <a:off x="457200" y="1828800"/>
            <a:ext cx="8229600" cy="2362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3959"/>
              <a:buFont typeface="Calibri"/>
              <a:buNone/>
            </a:pPr>
            <a:r>
              <a:rPr lang="en-US" sz="3959" b="0" i="0" u="none" strike="noStrike" cap="none" dirty="0">
                <a:solidFill>
                  <a:schemeClr val="dk1"/>
                </a:solidFill>
                <a:latin typeface="Calibri"/>
                <a:ea typeface="Calibri"/>
                <a:cs typeface="Calibri"/>
                <a:sym typeface="Calibri"/>
              </a:rPr>
              <a:t>Mathematical Nanotoxicoproteomics</a:t>
            </a:r>
            <a:br>
              <a:rPr lang="en-US" sz="3959" b="0" i="0" u="none" strike="noStrike" cap="none" dirty="0">
                <a:solidFill>
                  <a:schemeClr val="dk1"/>
                </a:solidFill>
                <a:latin typeface="Calibri"/>
                <a:ea typeface="Calibri"/>
                <a:cs typeface="Calibri"/>
                <a:sym typeface="Calibri"/>
              </a:rPr>
            </a:br>
            <a:br>
              <a:rPr lang="en-US" sz="3959" b="0" i="0" u="none" strike="noStrike" cap="none" dirty="0">
                <a:solidFill>
                  <a:schemeClr val="dk1"/>
                </a:solidFill>
                <a:latin typeface="Calibri"/>
                <a:ea typeface="Calibri"/>
                <a:cs typeface="Calibri"/>
                <a:sym typeface="Calibri"/>
              </a:rPr>
            </a:br>
            <a:r>
              <a:rPr lang="en-US" sz="3959" b="0" i="0" u="none" strike="noStrike" cap="none" dirty="0">
                <a:solidFill>
                  <a:schemeClr val="dk1"/>
                </a:solidFill>
                <a:latin typeface="Calibri"/>
                <a:ea typeface="Calibri"/>
                <a:cs typeface="Calibri"/>
                <a:sym typeface="Calibri"/>
              </a:rPr>
              <a:t>Team: Marjan Vracko, Fran Witzmann &amp; Subhash Basak</a:t>
            </a: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Shape 14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000"/>
              <a:buFont typeface="Calibri"/>
              <a:buNone/>
            </a:pPr>
            <a:r>
              <a:rPr lang="en-US" sz="2000" b="0" i="0" u="none" strike="noStrike" cap="none" dirty="0">
                <a:solidFill>
                  <a:schemeClr val="dk1"/>
                </a:solidFill>
                <a:latin typeface="Calibri"/>
                <a:ea typeface="Calibri"/>
                <a:cs typeface="Calibri"/>
                <a:sym typeface="Calibri"/>
              </a:rPr>
              <a:t>Proteomic data to be analyzed….</a:t>
            </a:r>
            <a:endParaRPr sz="2000" b="0" i="0" u="none" strike="noStrike" cap="none" dirty="0">
              <a:solidFill>
                <a:schemeClr val="dk1"/>
              </a:solidFill>
              <a:latin typeface="Calibri"/>
              <a:ea typeface="Calibri"/>
              <a:cs typeface="Calibri"/>
              <a:sym typeface="Calibri"/>
            </a:endParaRPr>
          </a:p>
        </p:txBody>
      </p:sp>
      <p:sp>
        <p:nvSpPr>
          <p:cNvPr id="1446" name="Shape 144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50"/>
              <a:buFont typeface="Arial"/>
              <a:buNone/>
            </a:pPr>
            <a:r>
              <a:rPr lang="en-US" sz="1850" b="0" i="0" u="none" strike="noStrike" cap="none" dirty="0">
                <a:solidFill>
                  <a:schemeClr val="dk1"/>
                </a:solidFill>
                <a:latin typeface="Calibri"/>
                <a:ea typeface="Calibri"/>
                <a:cs typeface="Calibri"/>
                <a:sym typeface="Calibri"/>
              </a:rPr>
              <a:t>We analyzed the proteomics of Caco cells unexposed (control) and exposed for: </a:t>
            </a:r>
            <a:endParaRPr sz="1850" b="0" i="0" u="none" strike="noStrike" cap="none" dirty="0">
              <a:solidFill>
                <a:schemeClr val="dk1"/>
              </a:solidFill>
              <a:latin typeface="Calibri"/>
              <a:ea typeface="Calibri"/>
              <a:cs typeface="Calibri"/>
              <a:sym typeface="Calibri"/>
            </a:endParaRPr>
          </a:p>
          <a:p>
            <a:pPr marL="457200" marR="0" lvl="0" indent="-457200" algn="l" rtl="0">
              <a:lnSpc>
                <a:spcPct val="90000"/>
              </a:lnSpc>
              <a:spcBef>
                <a:spcPts val="370"/>
              </a:spcBef>
              <a:spcAft>
                <a:spcPts val="0"/>
              </a:spcAft>
              <a:buClr>
                <a:schemeClr val="dk1"/>
              </a:buClr>
              <a:buSzPts val="1850"/>
              <a:buFont typeface="Calibri"/>
              <a:buAutoNum type="arabicPeriod"/>
            </a:pPr>
            <a:r>
              <a:rPr lang="en-US" sz="1850" b="0" i="0" u="none" strike="noStrike" cap="none" dirty="0">
                <a:solidFill>
                  <a:schemeClr val="dk1"/>
                </a:solidFill>
                <a:latin typeface="Calibri"/>
                <a:ea typeface="Calibri"/>
                <a:cs typeface="Calibri"/>
                <a:sym typeface="Calibri"/>
              </a:rPr>
              <a:t>multi-walled carbon nanotubes (MWCNT) 3 h 10 </a:t>
            </a:r>
            <a:r>
              <a:rPr lang="en-US" sz="1850" b="0" i="0" u="none" strike="noStrike" cap="none" dirty="0">
                <a:solidFill>
                  <a:schemeClr val="dk1"/>
                </a:solidFill>
                <a:latin typeface="Noto Sans Symbols"/>
                <a:ea typeface="Noto Sans Symbols"/>
                <a:cs typeface="Noto Sans Symbols"/>
                <a:sym typeface="Noto Sans Symbols"/>
              </a:rPr>
              <a:t>μ</a:t>
            </a:r>
            <a:r>
              <a:rPr lang="en-US" sz="1850" b="0" i="0" u="none" strike="noStrike" cap="none" dirty="0">
                <a:solidFill>
                  <a:schemeClr val="dk1"/>
                </a:solidFill>
                <a:latin typeface="Calibri"/>
                <a:ea typeface="Calibri"/>
                <a:cs typeface="Calibri"/>
                <a:sym typeface="Calibri"/>
              </a:rPr>
              <a:t>g, </a:t>
            </a:r>
            <a:endParaRPr sz="1850" b="0" i="0" u="none" strike="noStrike" cap="none" dirty="0">
              <a:solidFill>
                <a:schemeClr val="dk1"/>
              </a:solidFill>
              <a:latin typeface="Calibri"/>
              <a:ea typeface="Calibri"/>
              <a:cs typeface="Calibri"/>
              <a:sym typeface="Calibri"/>
            </a:endParaRPr>
          </a:p>
          <a:p>
            <a:pPr marL="457200" marR="0" lvl="0" indent="-457200" algn="l" rtl="0">
              <a:lnSpc>
                <a:spcPct val="90000"/>
              </a:lnSpc>
              <a:spcBef>
                <a:spcPts val="370"/>
              </a:spcBef>
              <a:spcAft>
                <a:spcPts val="0"/>
              </a:spcAft>
              <a:buClr>
                <a:schemeClr val="dk1"/>
              </a:buClr>
              <a:buSzPts val="1850"/>
              <a:buFont typeface="Calibri"/>
              <a:buAutoNum type="arabicPeriod"/>
            </a:pPr>
            <a:r>
              <a:rPr lang="en-US" sz="1850" b="0" i="0" u="none" strike="noStrike" cap="none" dirty="0">
                <a:solidFill>
                  <a:schemeClr val="dk1"/>
                </a:solidFill>
                <a:latin typeface="Calibri"/>
                <a:ea typeface="Calibri"/>
                <a:cs typeface="Calibri"/>
                <a:sym typeface="Calibri"/>
              </a:rPr>
              <a:t>multi-walled carbon nanotubes (MWCNT) 3 h 100 </a:t>
            </a:r>
            <a:r>
              <a:rPr lang="en-US" sz="1850" b="0" i="0" u="none" strike="noStrike" cap="none" dirty="0">
                <a:solidFill>
                  <a:schemeClr val="dk1"/>
                </a:solidFill>
                <a:latin typeface="Noto Sans Symbols"/>
                <a:ea typeface="Noto Sans Symbols"/>
                <a:cs typeface="Noto Sans Symbols"/>
                <a:sym typeface="Noto Sans Symbols"/>
              </a:rPr>
              <a:t>μ</a:t>
            </a:r>
            <a:r>
              <a:rPr lang="en-US" sz="1850" b="0" i="0" u="none" strike="noStrike" cap="none" dirty="0">
                <a:solidFill>
                  <a:schemeClr val="dk1"/>
                </a:solidFill>
                <a:latin typeface="Calibri"/>
                <a:ea typeface="Calibri"/>
                <a:cs typeface="Calibri"/>
                <a:sym typeface="Calibri"/>
              </a:rPr>
              <a:t>g, </a:t>
            </a:r>
            <a:endParaRPr sz="1850" b="0" i="0" u="none" strike="noStrike" cap="none" dirty="0">
              <a:solidFill>
                <a:schemeClr val="dk1"/>
              </a:solidFill>
              <a:latin typeface="Calibri"/>
              <a:ea typeface="Calibri"/>
              <a:cs typeface="Calibri"/>
              <a:sym typeface="Calibri"/>
            </a:endParaRPr>
          </a:p>
          <a:p>
            <a:pPr marL="457200" marR="0" lvl="0" indent="-457200" algn="l" rtl="0">
              <a:lnSpc>
                <a:spcPct val="90000"/>
              </a:lnSpc>
              <a:spcBef>
                <a:spcPts val="370"/>
              </a:spcBef>
              <a:spcAft>
                <a:spcPts val="0"/>
              </a:spcAft>
              <a:buClr>
                <a:schemeClr val="dk1"/>
              </a:buClr>
              <a:buSzPts val="1850"/>
              <a:buFont typeface="Calibri"/>
              <a:buAutoNum type="arabicPeriod"/>
            </a:pPr>
            <a:r>
              <a:rPr lang="en-US" sz="1850" b="0" i="0" u="none" strike="noStrike" cap="none" dirty="0">
                <a:solidFill>
                  <a:schemeClr val="dk1"/>
                </a:solidFill>
                <a:latin typeface="Calibri"/>
                <a:ea typeface="Calibri"/>
                <a:cs typeface="Calibri"/>
                <a:sym typeface="Calibri"/>
              </a:rPr>
              <a:t>multi-walled carbon nanotubes (MWCNT) 24 h 10 </a:t>
            </a:r>
            <a:r>
              <a:rPr lang="en-US" sz="1850" b="0" i="0" u="none" strike="noStrike" cap="none" dirty="0">
                <a:solidFill>
                  <a:schemeClr val="dk1"/>
                </a:solidFill>
                <a:latin typeface="Noto Sans Symbols"/>
                <a:ea typeface="Noto Sans Symbols"/>
                <a:cs typeface="Noto Sans Symbols"/>
                <a:sym typeface="Noto Sans Symbols"/>
              </a:rPr>
              <a:t>μ</a:t>
            </a:r>
            <a:r>
              <a:rPr lang="en-US" sz="1850" b="0" i="0" u="none" strike="noStrike" cap="none" dirty="0">
                <a:solidFill>
                  <a:schemeClr val="dk1"/>
                </a:solidFill>
                <a:latin typeface="Calibri"/>
                <a:ea typeface="Calibri"/>
                <a:cs typeface="Calibri"/>
                <a:sym typeface="Calibri"/>
              </a:rPr>
              <a:t>g, </a:t>
            </a:r>
            <a:endParaRPr sz="1850" b="0" i="0" u="none" strike="noStrike" cap="none" dirty="0">
              <a:solidFill>
                <a:schemeClr val="dk1"/>
              </a:solidFill>
              <a:latin typeface="Calibri"/>
              <a:ea typeface="Calibri"/>
              <a:cs typeface="Calibri"/>
              <a:sym typeface="Calibri"/>
            </a:endParaRPr>
          </a:p>
          <a:p>
            <a:pPr marL="457200" marR="0" lvl="0" indent="-457200" algn="l" rtl="0">
              <a:lnSpc>
                <a:spcPct val="90000"/>
              </a:lnSpc>
              <a:spcBef>
                <a:spcPts val="370"/>
              </a:spcBef>
              <a:spcAft>
                <a:spcPts val="0"/>
              </a:spcAft>
              <a:buClr>
                <a:schemeClr val="dk1"/>
              </a:buClr>
              <a:buSzPts val="1850"/>
              <a:buFont typeface="Calibri"/>
              <a:buAutoNum type="arabicPeriod"/>
            </a:pPr>
            <a:r>
              <a:rPr lang="en-US" sz="1850" b="0" i="0" u="none" strike="noStrike" cap="none" dirty="0">
                <a:solidFill>
                  <a:schemeClr val="dk1"/>
                </a:solidFill>
                <a:latin typeface="Calibri"/>
                <a:ea typeface="Calibri"/>
                <a:cs typeface="Calibri"/>
                <a:sym typeface="Calibri"/>
              </a:rPr>
              <a:t>multi-walled carbon nanotubes (MWCNT) 24 h 100 </a:t>
            </a:r>
            <a:r>
              <a:rPr lang="en-US" sz="1850" b="0" i="0" u="none" strike="noStrike" cap="none" dirty="0">
                <a:solidFill>
                  <a:schemeClr val="dk1"/>
                </a:solidFill>
                <a:latin typeface="Noto Sans Symbols"/>
                <a:ea typeface="Noto Sans Symbols"/>
                <a:cs typeface="Noto Sans Symbols"/>
                <a:sym typeface="Noto Sans Symbols"/>
              </a:rPr>
              <a:t>μ</a:t>
            </a:r>
            <a:r>
              <a:rPr lang="en-US" sz="1850" b="0" i="0" u="none" strike="noStrike" cap="none" dirty="0">
                <a:solidFill>
                  <a:schemeClr val="dk1"/>
                </a:solidFill>
                <a:latin typeface="Calibri"/>
                <a:ea typeface="Calibri"/>
                <a:cs typeface="Calibri"/>
                <a:sym typeface="Calibri"/>
              </a:rPr>
              <a:t>g, </a:t>
            </a:r>
            <a:endParaRPr sz="1850" b="0" i="0" u="none" strike="noStrike" cap="none" dirty="0">
              <a:solidFill>
                <a:schemeClr val="dk1"/>
              </a:solidFill>
              <a:latin typeface="Calibri"/>
              <a:ea typeface="Calibri"/>
              <a:cs typeface="Calibri"/>
              <a:sym typeface="Calibri"/>
            </a:endParaRPr>
          </a:p>
          <a:p>
            <a:pPr marL="457200" marR="0" lvl="0" indent="-457200" algn="l" rtl="0">
              <a:lnSpc>
                <a:spcPct val="90000"/>
              </a:lnSpc>
              <a:spcBef>
                <a:spcPts val="370"/>
              </a:spcBef>
              <a:spcAft>
                <a:spcPts val="0"/>
              </a:spcAft>
              <a:buClr>
                <a:schemeClr val="dk1"/>
              </a:buClr>
              <a:buSzPts val="1850"/>
              <a:buFont typeface="Calibri"/>
              <a:buAutoNum type="arabicPeriod"/>
            </a:pPr>
            <a:r>
              <a:rPr lang="en-US" sz="1850" b="0" i="0" u="none" strike="noStrike" cap="none" dirty="0">
                <a:solidFill>
                  <a:schemeClr val="dk1"/>
                </a:solidFill>
                <a:latin typeface="Calibri"/>
                <a:ea typeface="Calibri"/>
                <a:cs typeface="Calibri"/>
                <a:sym typeface="Calibri"/>
              </a:rPr>
              <a:t>TiO</a:t>
            </a:r>
            <a:r>
              <a:rPr lang="en-US" sz="1850" b="0" i="0" u="none" strike="noStrike" cap="none" baseline="-25000" dirty="0">
                <a:solidFill>
                  <a:schemeClr val="dk1"/>
                </a:solidFill>
                <a:latin typeface="Calibri"/>
                <a:ea typeface="Calibri"/>
                <a:cs typeface="Calibri"/>
                <a:sym typeface="Calibri"/>
              </a:rPr>
              <a:t>2</a:t>
            </a:r>
            <a:r>
              <a:rPr lang="en-US" sz="1850" b="0" i="0" u="none" strike="noStrike" cap="none" dirty="0">
                <a:solidFill>
                  <a:schemeClr val="dk1"/>
                </a:solidFill>
                <a:latin typeface="Calibri"/>
                <a:ea typeface="Calibri"/>
                <a:cs typeface="Calibri"/>
                <a:sym typeface="Calibri"/>
              </a:rPr>
              <a:t> nanobelts (TiO</a:t>
            </a:r>
            <a:r>
              <a:rPr lang="en-US" sz="1850" b="0" i="0" u="none" strike="noStrike" cap="none" baseline="-25000" dirty="0">
                <a:solidFill>
                  <a:schemeClr val="dk1"/>
                </a:solidFill>
                <a:latin typeface="Calibri"/>
                <a:ea typeface="Calibri"/>
                <a:cs typeface="Calibri"/>
                <a:sym typeface="Calibri"/>
              </a:rPr>
              <a:t>2</a:t>
            </a:r>
            <a:r>
              <a:rPr lang="en-US" sz="1850" b="0" i="0" u="none" strike="noStrike" cap="none" dirty="0">
                <a:solidFill>
                  <a:schemeClr val="dk1"/>
                </a:solidFill>
                <a:latin typeface="Calibri"/>
                <a:ea typeface="Calibri"/>
                <a:cs typeface="Calibri"/>
                <a:sym typeface="Calibri"/>
              </a:rPr>
              <a:t>-NB) 3 h 10 </a:t>
            </a:r>
            <a:r>
              <a:rPr lang="en-US" sz="1850" b="0" i="0" u="none" strike="noStrike" cap="none" dirty="0">
                <a:solidFill>
                  <a:schemeClr val="dk1"/>
                </a:solidFill>
                <a:latin typeface="Noto Sans Symbols"/>
                <a:ea typeface="Noto Sans Symbols"/>
                <a:cs typeface="Noto Sans Symbols"/>
                <a:sym typeface="Noto Sans Symbols"/>
              </a:rPr>
              <a:t>μ</a:t>
            </a:r>
            <a:r>
              <a:rPr lang="en-US" sz="1850" b="0" i="0" u="none" strike="noStrike" cap="none" dirty="0">
                <a:solidFill>
                  <a:schemeClr val="dk1"/>
                </a:solidFill>
                <a:latin typeface="Calibri"/>
                <a:ea typeface="Calibri"/>
                <a:cs typeface="Calibri"/>
                <a:sym typeface="Calibri"/>
              </a:rPr>
              <a:t>g, </a:t>
            </a:r>
            <a:endParaRPr sz="1850" b="0" i="0" u="none" strike="noStrike" cap="none" dirty="0">
              <a:solidFill>
                <a:schemeClr val="dk1"/>
              </a:solidFill>
              <a:latin typeface="Calibri"/>
              <a:ea typeface="Calibri"/>
              <a:cs typeface="Calibri"/>
              <a:sym typeface="Calibri"/>
            </a:endParaRPr>
          </a:p>
          <a:p>
            <a:pPr marL="457200" marR="0" lvl="0" indent="-457200" algn="l" rtl="0">
              <a:lnSpc>
                <a:spcPct val="90000"/>
              </a:lnSpc>
              <a:spcBef>
                <a:spcPts val="370"/>
              </a:spcBef>
              <a:spcAft>
                <a:spcPts val="0"/>
              </a:spcAft>
              <a:buClr>
                <a:schemeClr val="dk1"/>
              </a:buClr>
              <a:buSzPts val="1850"/>
              <a:buFont typeface="Calibri"/>
              <a:buAutoNum type="arabicPeriod"/>
            </a:pPr>
            <a:r>
              <a:rPr lang="en-US" sz="1850" b="0" i="0" u="none" strike="noStrike" cap="none" dirty="0">
                <a:solidFill>
                  <a:schemeClr val="dk1"/>
                </a:solidFill>
                <a:latin typeface="Calibri"/>
                <a:ea typeface="Calibri"/>
                <a:cs typeface="Calibri"/>
                <a:sym typeface="Calibri"/>
              </a:rPr>
              <a:t>TiO</a:t>
            </a:r>
            <a:r>
              <a:rPr lang="en-US" sz="1850" b="0" i="0" u="none" strike="noStrike" cap="none" baseline="-25000" dirty="0">
                <a:solidFill>
                  <a:schemeClr val="dk1"/>
                </a:solidFill>
                <a:latin typeface="Calibri"/>
                <a:ea typeface="Calibri"/>
                <a:cs typeface="Calibri"/>
                <a:sym typeface="Calibri"/>
              </a:rPr>
              <a:t>2</a:t>
            </a:r>
            <a:r>
              <a:rPr lang="en-US" sz="1850" b="0" i="0" u="none" strike="noStrike" cap="none" dirty="0">
                <a:solidFill>
                  <a:schemeClr val="dk1"/>
                </a:solidFill>
                <a:latin typeface="Calibri"/>
                <a:ea typeface="Calibri"/>
                <a:cs typeface="Calibri"/>
                <a:sym typeface="Calibri"/>
              </a:rPr>
              <a:t> nanobelts (TiO</a:t>
            </a:r>
            <a:r>
              <a:rPr lang="en-US" sz="1850" b="0" i="0" u="none" strike="noStrike" cap="none" baseline="-25000" dirty="0">
                <a:solidFill>
                  <a:schemeClr val="dk1"/>
                </a:solidFill>
                <a:latin typeface="Calibri"/>
                <a:ea typeface="Calibri"/>
                <a:cs typeface="Calibri"/>
                <a:sym typeface="Calibri"/>
              </a:rPr>
              <a:t>2</a:t>
            </a:r>
            <a:r>
              <a:rPr lang="en-US" sz="1850" b="0" i="0" u="none" strike="noStrike" cap="none" dirty="0">
                <a:solidFill>
                  <a:schemeClr val="dk1"/>
                </a:solidFill>
                <a:latin typeface="Calibri"/>
                <a:ea typeface="Calibri"/>
                <a:cs typeface="Calibri"/>
                <a:sym typeface="Calibri"/>
              </a:rPr>
              <a:t>-NB) 3 h 100 </a:t>
            </a:r>
            <a:r>
              <a:rPr lang="en-US" sz="1850" b="0" i="0" u="none" strike="noStrike" cap="none" dirty="0">
                <a:solidFill>
                  <a:schemeClr val="dk1"/>
                </a:solidFill>
                <a:latin typeface="Noto Sans Symbols"/>
                <a:ea typeface="Noto Sans Symbols"/>
                <a:cs typeface="Noto Sans Symbols"/>
                <a:sym typeface="Noto Sans Symbols"/>
              </a:rPr>
              <a:t>μ</a:t>
            </a:r>
            <a:r>
              <a:rPr lang="en-US" sz="1850" b="0" i="0" u="none" strike="noStrike" cap="none" dirty="0">
                <a:solidFill>
                  <a:schemeClr val="dk1"/>
                </a:solidFill>
                <a:latin typeface="Calibri"/>
                <a:ea typeface="Calibri"/>
                <a:cs typeface="Calibri"/>
                <a:sym typeface="Calibri"/>
              </a:rPr>
              <a:t>g , </a:t>
            </a:r>
            <a:endParaRPr sz="1850" b="0" i="0" u="none" strike="noStrike" cap="none" dirty="0">
              <a:solidFill>
                <a:schemeClr val="dk1"/>
              </a:solidFill>
              <a:latin typeface="Calibri"/>
              <a:ea typeface="Calibri"/>
              <a:cs typeface="Calibri"/>
              <a:sym typeface="Calibri"/>
            </a:endParaRPr>
          </a:p>
          <a:p>
            <a:pPr marL="457200" marR="0" lvl="0" indent="-457200" algn="l" rtl="0">
              <a:lnSpc>
                <a:spcPct val="90000"/>
              </a:lnSpc>
              <a:spcBef>
                <a:spcPts val="370"/>
              </a:spcBef>
              <a:spcAft>
                <a:spcPts val="0"/>
              </a:spcAft>
              <a:buClr>
                <a:schemeClr val="dk1"/>
              </a:buClr>
              <a:buSzPts val="1850"/>
              <a:buFont typeface="Calibri"/>
              <a:buAutoNum type="arabicPeriod"/>
            </a:pPr>
            <a:r>
              <a:rPr lang="en-US" sz="1850" b="0" i="0" u="none" strike="noStrike" cap="none" dirty="0">
                <a:solidFill>
                  <a:schemeClr val="dk1"/>
                </a:solidFill>
                <a:latin typeface="Calibri"/>
                <a:ea typeface="Calibri"/>
                <a:cs typeface="Calibri"/>
                <a:sym typeface="Calibri"/>
              </a:rPr>
              <a:t>TiO</a:t>
            </a:r>
            <a:r>
              <a:rPr lang="en-US" sz="1850" b="0" i="0" u="none" strike="noStrike" cap="none" baseline="-25000" dirty="0">
                <a:solidFill>
                  <a:schemeClr val="dk1"/>
                </a:solidFill>
                <a:latin typeface="Calibri"/>
                <a:ea typeface="Calibri"/>
                <a:cs typeface="Calibri"/>
                <a:sym typeface="Calibri"/>
              </a:rPr>
              <a:t>2</a:t>
            </a:r>
            <a:r>
              <a:rPr lang="en-US" sz="1850" b="0" i="0" u="none" strike="noStrike" cap="none" dirty="0">
                <a:solidFill>
                  <a:schemeClr val="dk1"/>
                </a:solidFill>
                <a:latin typeface="Calibri"/>
                <a:ea typeface="Calibri"/>
                <a:cs typeface="Calibri"/>
                <a:sym typeface="Calibri"/>
              </a:rPr>
              <a:t> nanobelts (TiO</a:t>
            </a:r>
            <a:r>
              <a:rPr lang="en-US" sz="1850" b="0" i="0" u="none" strike="noStrike" cap="none" baseline="-25000" dirty="0">
                <a:solidFill>
                  <a:schemeClr val="dk1"/>
                </a:solidFill>
                <a:latin typeface="Calibri"/>
                <a:ea typeface="Calibri"/>
                <a:cs typeface="Calibri"/>
                <a:sym typeface="Calibri"/>
              </a:rPr>
              <a:t>2</a:t>
            </a:r>
            <a:r>
              <a:rPr lang="en-US" sz="1850" b="0" i="0" u="none" strike="noStrike" cap="none" dirty="0">
                <a:solidFill>
                  <a:schemeClr val="dk1"/>
                </a:solidFill>
                <a:latin typeface="Calibri"/>
                <a:ea typeface="Calibri"/>
                <a:cs typeface="Calibri"/>
                <a:sym typeface="Calibri"/>
              </a:rPr>
              <a:t>-NB) 24 h 10 </a:t>
            </a:r>
            <a:r>
              <a:rPr lang="en-US" sz="1850" b="0" i="0" u="none" strike="noStrike" cap="none" dirty="0">
                <a:solidFill>
                  <a:schemeClr val="dk1"/>
                </a:solidFill>
                <a:latin typeface="Noto Sans Symbols"/>
                <a:ea typeface="Noto Sans Symbols"/>
                <a:cs typeface="Noto Sans Symbols"/>
                <a:sym typeface="Noto Sans Symbols"/>
              </a:rPr>
              <a:t>μ</a:t>
            </a:r>
            <a:r>
              <a:rPr lang="en-US" sz="1850" b="0" i="0" u="none" strike="noStrike" cap="none" dirty="0">
                <a:solidFill>
                  <a:schemeClr val="dk1"/>
                </a:solidFill>
                <a:latin typeface="Calibri"/>
                <a:ea typeface="Calibri"/>
                <a:cs typeface="Calibri"/>
                <a:sym typeface="Calibri"/>
              </a:rPr>
              <a:t>g, </a:t>
            </a:r>
            <a:endParaRPr sz="1850" b="0" i="0" u="none" strike="noStrike" cap="none" dirty="0">
              <a:solidFill>
                <a:schemeClr val="dk1"/>
              </a:solidFill>
              <a:latin typeface="Calibri"/>
              <a:ea typeface="Calibri"/>
              <a:cs typeface="Calibri"/>
              <a:sym typeface="Calibri"/>
            </a:endParaRPr>
          </a:p>
          <a:p>
            <a:pPr marL="457200" marR="0" lvl="0" indent="-457200" algn="l" rtl="0">
              <a:lnSpc>
                <a:spcPct val="90000"/>
              </a:lnSpc>
              <a:spcBef>
                <a:spcPts val="370"/>
              </a:spcBef>
              <a:spcAft>
                <a:spcPts val="0"/>
              </a:spcAft>
              <a:buClr>
                <a:schemeClr val="dk1"/>
              </a:buClr>
              <a:buSzPts val="1850"/>
              <a:buFont typeface="Calibri"/>
              <a:buAutoNum type="arabicPeriod"/>
            </a:pPr>
            <a:r>
              <a:rPr lang="en-US" sz="1850" b="0" i="0" u="none" strike="noStrike" cap="none" dirty="0">
                <a:solidFill>
                  <a:schemeClr val="dk1"/>
                </a:solidFill>
                <a:latin typeface="Calibri"/>
                <a:ea typeface="Calibri"/>
                <a:cs typeface="Calibri"/>
                <a:sym typeface="Calibri"/>
              </a:rPr>
              <a:t>TiO</a:t>
            </a:r>
            <a:r>
              <a:rPr lang="en-US" sz="1850" b="0" i="0" u="none" strike="noStrike" cap="none" baseline="-25000" dirty="0">
                <a:solidFill>
                  <a:schemeClr val="dk1"/>
                </a:solidFill>
                <a:latin typeface="Calibri"/>
                <a:ea typeface="Calibri"/>
                <a:cs typeface="Calibri"/>
                <a:sym typeface="Calibri"/>
              </a:rPr>
              <a:t>2</a:t>
            </a:r>
            <a:r>
              <a:rPr lang="en-US" sz="1850" b="0" i="0" u="none" strike="noStrike" cap="none" dirty="0">
                <a:solidFill>
                  <a:schemeClr val="dk1"/>
                </a:solidFill>
                <a:latin typeface="Calibri"/>
                <a:ea typeface="Calibri"/>
                <a:cs typeface="Calibri"/>
                <a:sym typeface="Calibri"/>
              </a:rPr>
              <a:t> nanobelts (TiO</a:t>
            </a:r>
            <a:r>
              <a:rPr lang="en-US" sz="1850" b="0" i="0" u="none" strike="noStrike" cap="none" baseline="-25000" dirty="0">
                <a:solidFill>
                  <a:schemeClr val="dk1"/>
                </a:solidFill>
                <a:latin typeface="Calibri"/>
                <a:ea typeface="Calibri"/>
                <a:cs typeface="Calibri"/>
                <a:sym typeface="Calibri"/>
              </a:rPr>
              <a:t>2</a:t>
            </a:r>
            <a:r>
              <a:rPr lang="en-US" sz="1850" b="0" i="0" u="none" strike="noStrike" cap="none" dirty="0">
                <a:solidFill>
                  <a:schemeClr val="dk1"/>
                </a:solidFill>
                <a:latin typeface="Calibri"/>
                <a:ea typeface="Calibri"/>
                <a:cs typeface="Calibri"/>
                <a:sym typeface="Calibri"/>
              </a:rPr>
              <a:t>-NB) 24 h 100 </a:t>
            </a:r>
            <a:r>
              <a:rPr lang="en-US" sz="1850" b="0" i="0" u="none" strike="noStrike" cap="none" dirty="0">
                <a:solidFill>
                  <a:schemeClr val="dk1"/>
                </a:solidFill>
                <a:latin typeface="Noto Sans Symbols"/>
                <a:ea typeface="Noto Sans Symbols"/>
                <a:cs typeface="Noto Sans Symbols"/>
                <a:sym typeface="Noto Sans Symbols"/>
              </a:rPr>
              <a:t>μ</a:t>
            </a:r>
            <a:r>
              <a:rPr lang="en-US" sz="1850" b="0" i="0" u="none" strike="noStrike" cap="none" dirty="0">
                <a:solidFill>
                  <a:schemeClr val="dk1"/>
                </a:solidFill>
                <a:latin typeface="Calibri"/>
                <a:ea typeface="Calibri"/>
                <a:cs typeface="Calibri"/>
                <a:sym typeface="Calibri"/>
              </a:rPr>
              <a:t>g.</a:t>
            </a:r>
            <a:endParaRPr dirty="0"/>
          </a:p>
          <a:p>
            <a:pPr marL="0" marR="0" lvl="0" indent="0" algn="l" rtl="0">
              <a:lnSpc>
                <a:spcPct val="90000"/>
              </a:lnSpc>
              <a:spcBef>
                <a:spcPts val="370"/>
              </a:spcBef>
              <a:spcAft>
                <a:spcPts val="0"/>
              </a:spcAft>
              <a:buClr>
                <a:schemeClr val="dk1"/>
              </a:buClr>
              <a:buSzPts val="1850"/>
              <a:buFont typeface="Arial"/>
              <a:buNone/>
            </a:pPr>
            <a:endParaRPr sz="1850" b="0" i="0" u="none" strike="noStrike" cap="none" dirty="0">
              <a:solidFill>
                <a:schemeClr val="dk1"/>
              </a:solidFill>
              <a:latin typeface="Calibri"/>
              <a:ea typeface="Calibri"/>
              <a:cs typeface="Calibri"/>
              <a:sym typeface="Calibri"/>
            </a:endParaRPr>
          </a:p>
          <a:p>
            <a:pPr marL="0" marR="0" lvl="0" indent="0" algn="l" rtl="0">
              <a:lnSpc>
                <a:spcPct val="90000"/>
              </a:lnSpc>
              <a:spcBef>
                <a:spcPts val="666"/>
              </a:spcBef>
              <a:spcAft>
                <a:spcPts val="0"/>
              </a:spcAft>
              <a:buClr>
                <a:schemeClr val="dk1"/>
              </a:buClr>
              <a:buSzPts val="3330"/>
              <a:buFont typeface="Arial"/>
              <a:buNone/>
            </a:pPr>
            <a:r>
              <a:rPr lang="en-US" sz="3330" b="1" i="1" u="none" strike="noStrike" cap="none" dirty="0">
                <a:solidFill>
                  <a:schemeClr val="dk1"/>
                </a:solidFill>
                <a:latin typeface="Calibri"/>
                <a:ea typeface="Calibri"/>
                <a:cs typeface="Calibri"/>
                <a:sym typeface="Calibri"/>
              </a:rPr>
              <a:t>In each measurement, 3000 to 3300 proteins were identified.</a:t>
            </a:r>
            <a:endParaRPr dirty="0"/>
          </a:p>
          <a:p>
            <a:pPr marL="0" marR="0" lvl="0" indent="0" algn="l" rtl="0">
              <a:lnSpc>
                <a:spcPct val="90000"/>
              </a:lnSpc>
              <a:spcBef>
                <a:spcPts val="370"/>
              </a:spcBef>
              <a:spcAft>
                <a:spcPts val="0"/>
              </a:spcAft>
              <a:buClr>
                <a:schemeClr val="dk1"/>
              </a:buClr>
              <a:buSzPts val="1850"/>
              <a:buFont typeface="Arial"/>
              <a:buNone/>
            </a:pPr>
            <a:endParaRPr sz="185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sp>
        <p:nvSpPr>
          <p:cNvPr id="1451" name="Shape 14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400"/>
              <a:buFont typeface="Calibri"/>
              <a:buNone/>
            </a:pPr>
            <a:r>
              <a:rPr lang="en-US" sz="2400" b="0" i="0" u="none" strike="noStrike" cap="none" dirty="0">
                <a:solidFill>
                  <a:schemeClr val="dk1"/>
                </a:solidFill>
                <a:latin typeface="Calibri"/>
                <a:ea typeface="Calibri"/>
                <a:cs typeface="Calibri"/>
                <a:sym typeface="Calibri"/>
              </a:rPr>
              <a:t>Similarity index as a measure of ratio between untreated and treated cells…</a:t>
            </a:r>
            <a:endParaRPr sz="2400" b="0" i="0" u="none" strike="noStrike" cap="none" dirty="0">
              <a:solidFill>
                <a:schemeClr val="dk1"/>
              </a:solidFill>
              <a:latin typeface="Calibri"/>
              <a:ea typeface="Calibri"/>
              <a:cs typeface="Calibri"/>
              <a:sym typeface="Calibri"/>
            </a:endParaRPr>
          </a:p>
        </p:txBody>
      </p:sp>
      <p:sp>
        <p:nvSpPr>
          <p:cNvPr id="1452" name="Shape 145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50"/>
              <a:buFont typeface="Arial"/>
              <a:buNone/>
            </a:pPr>
            <a:r>
              <a:rPr lang="en-US" sz="1850" b="0" i="0" u="none" strike="noStrike" cap="none" dirty="0">
                <a:solidFill>
                  <a:schemeClr val="dk1"/>
                </a:solidFill>
                <a:latin typeface="Calibri"/>
                <a:ea typeface="Calibri"/>
                <a:cs typeface="Calibri"/>
                <a:sym typeface="Calibri"/>
              </a:rPr>
              <a:t>The ratios between protein abundances of control and treated samples is expressed with the index. </a:t>
            </a:r>
            <a:endParaRPr sz="1850" b="0" i="0" u="none" strike="noStrike" cap="none" dirty="0">
              <a:solidFill>
                <a:schemeClr val="dk1"/>
              </a:solidFill>
              <a:latin typeface="Calibri"/>
              <a:ea typeface="Calibri"/>
              <a:cs typeface="Calibri"/>
              <a:sym typeface="Calibri"/>
            </a:endParaRPr>
          </a:p>
          <a:p>
            <a:pPr marL="0" marR="0" lvl="0" indent="0" algn="l" rtl="0">
              <a:lnSpc>
                <a:spcPct val="90000"/>
              </a:lnSpc>
              <a:spcBef>
                <a:spcPts val="370"/>
              </a:spcBef>
              <a:spcAft>
                <a:spcPts val="0"/>
              </a:spcAft>
              <a:buClr>
                <a:schemeClr val="dk1"/>
              </a:buClr>
              <a:buSzPts val="1850"/>
              <a:buFont typeface="Arial"/>
              <a:buNone/>
            </a:pPr>
            <a:r>
              <a:rPr lang="en-US" sz="1850" b="0" i="0" u="none" strike="noStrike" cap="none" dirty="0">
                <a:solidFill>
                  <a:schemeClr val="dk1"/>
                </a:solidFill>
                <a:latin typeface="Calibri"/>
                <a:ea typeface="Calibri"/>
                <a:cs typeface="Calibri"/>
                <a:sym typeface="Calibri"/>
              </a:rPr>
              <a:t>We denote two measurements by a (control) and b (treated). The similarity index is defined as: </a:t>
            </a:r>
            <a:endParaRPr sz="1850" b="0" i="0" u="none" strike="noStrike" cap="none" dirty="0">
              <a:solidFill>
                <a:schemeClr val="dk1"/>
              </a:solidFill>
              <a:latin typeface="Calibri"/>
              <a:ea typeface="Calibri"/>
              <a:cs typeface="Calibri"/>
              <a:sym typeface="Calibri"/>
            </a:endParaRPr>
          </a:p>
          <a:p>
            <a:pPr marL="0" marR="0" lvl="0" indent="0" algn="l" rtl="0">
              <a:lnSpc>
                <a:spcPct val="90000"/>
              </a:lnSpc>
              <a:spcBef>
                <a:spcPts val="370"/>
              </a:spcBef>
              <a:spcAft>
                <a:spcPts val="0"/>
              </a:spcAft>
              <a:buClr>
                <a:schemeClr val="dk1"/>
              </a:buClr>
              <a:buSzPts val="1850"/>
              <a:buFont typeface="Arial"/>
              <a:buNone/>
            </a:pPr>
            <a:endParaRPr sz="1850" b="0" i="0" u="none" strike="noStrike" cap="none" dirty="0">
              <a:solidFill>
                <a:schemeClr val="dk1"/>
              </a:solidFill>
              <a:latin typeface="Calibri"/>
              <a:ea typeface="Calibri"/>
              <a:cs typeface="Calibri"/>
              <a:sym typeface="Calibri"/>
            </a:endParaRPr>
          </a:p>
          <a:p>
            <a:pPr marL="0" marR="0" lvl="0" indent="0" algn="l" rtl="0">
              <a:lnSpc>
                <a:spcPct val="90000"/>
              </a:lnSpc>
              <a:spcBef>
                <a:spcPts val="370"/>
              </a:spcBef>
              <a:spcAft>
                <a:spcPts val="0"/>
              </a:spcAft>
              <a:buClr>
                <a:schemeClr val="dk1"/>
              </a:buClr>
              <a:buSzPts val="1850"/>
              <a:buFont typeface="Arial"/>
              <a:buNone/>
            </a:pPr>
            <a:endParaRPr sz="1850" b="0" i="0" u="none" strike="noStrike" cap="none" dirty="0">
              <a:solidFill>
                <a:schemeClr val="dk1"/>
              </a:solidFill>
              <a:latin typeface="Calibri"/>
              <a:ea typeface="Calibri"/>
              <a:cs typeface="Calibri"/>
              <a:sym typeface="Calibri"/>
            </a:endParaRPr>
          </a:p>
          <a:p>
            <a:pPr marL="0" marR="0" lvl="0" indent="0" algn="l" rtl="0">
              <a:lnSpc>
                <a:spcPct val="90000"/>
              </a:lnSpc>
              <a:spcBef>
                <a:spcPts val="370"/>
              </a:spcBef>
              <a:spcAft>
                <a:spcPts val="0"/>
              </a:spcAft>
              <a:buClr>
                <a:schemeClr val="dk1"/>
              </a:buClr>
              <a:buSzPts val="1850"/>
              <a:buFont typeface="Arial"/>
              <a:buNone/>
            </a:pPr>
            <a:endParaRPr sz="1850" b="0" i="0" u="none" strike="noStrike" cap="none" dirty="0">
              <a:solidFill>
                <a:schemeClr val="dk1"/>
              </a:solidFill>
              <a:latin typeface="Calibri"/>
              <a:ea typeface="Calibri"/>
              <a:cs typeface="Calibri"/>
              <a:sym typeface="Calibri"/>
            </a:endParaRPr>
          </a:p>
          <a:p>
            <a:pPr marL="0" lvl="0" indent="0">
              <a:lnSpc>
                <a:spcPct val="90000"/>
              </a:lnSpc>
              <a:spcBef>
                <a:spcPts val="370"/>
              </a:spcBef>
              <a:buSzPts val="1850"/>
              <a:buNone/>
            </a:pPr>
            <a:r>
              <a:rPr lang="en-US" sz="1850" b="0" i="0" u="none" strike="noStrike" cap="none" dirty="0">
                <a:solidFill>
                  <a:schemeClr val="dk1"/>
                </a:solidFill>
                <a:latin typeface="Calibri"/>
                <a:ea typeface="Calibri"/>
                <a:cs typeface="Calibri"/>
                <a:sym typeface="Calibri"/>
              </a:rPr>
              <a:t>Here, N is the number of proteins considered</a:t>
            </a:r>
            <a:r>
              <a:rPr lang="en-US" sz="1850" dirty="0"/>
              <a:t>,  </a:t>
            </a:r>
            <a:r>
              <a:rPr lang="en-US" sz="1850" b="0" i="0" u="none" strike="noStrike" cap="none" dirty="0">
                <a:solidFill>
                  <a:schemeClr val="dk1"/>
                </a:solidFill>
                <a:latin typeface="Calibri"/>
                <a:ea typeface="Calibri"/>
                <a:cs typeface="Calibri"/>
                <a:sym typeface="Calibri"/>
              </a:rPr>
              <a:t>and    are intensities (abundances) of i-th protein and  the maximal value of both intensities. Some of its properties are straightforward.</a:t>
            </a:r>
            <a:endParaRPr dirty="0"/>
          </a:p>
          <a:p>
            <a:pPr marL="0" marR="0" lvl="0" indent="0" algn="l" rtl="0">
              <a:lnSpc>
                <a:spcPct val="90000"/>
              </a:lnSpc>
              <a:spcBef>
                <a:spcPts val="370"/>
              </a:spcBef>
              <a:spcAft>
                <a:spcPts val="0"/>
              </a:spcAft>
              <a:buClr>
                <a:schemeClr val="dk1"/>
              </a:buClr>
              <a:buSzPts val="1850"/>
              <a:buFont typeface="Arial"/>
              <a:buNone/>
            </a:pPr>
            <a:r>
              <a:rPr lang="en-US" sz="1850" b="0" i="0" u="none" strike="noStrike" cap="none" dirty="0">
                <a:solidFill>
                  <a:schemeClr val="dk1"/>
                </a:solidFill>
                <a:latin typeface="Calibri"/>
                <a:ea typeface="Calibri"/>
                <a:cs typeface="Calibri"/>
                <a:sym typeface="Calibri"/>
              </a:rPr>
              <a:t>1.	If protein abundances do not change the similarity index is equal 1.</a:t>
            </a:r>
            <a:endParaRPr dirty="0"/>
          </a:p>
          <a:p>
            <a:pPr marL="0" marR="0" lvl="0" indent="0" algn="l" rtl="0">
              <a:lnSpc>
                <a:spcPct val="90000"/>
              </a:lnSpc>
              <a:spcBef>
                <a:spcPts val="370"/>
              </a:spcBef>
              <a:spcAft>
                <a:spcPts val="0"/>
              </a:spcAft>
              <a:buClr>
                <a:schemeClr val="dk1"/>
              </a:buClr>
              <a:buSzPts val="1850"/>
              <a:buFont typeface="Arial"/>
              <a:buNone/>
            </a:pPr>
            <a:r>
              <a:rPr lang="en-US" sz="1850" b="0" i="0" u="none" strike="noStrike" cap="none" dirty="0">
                <a:solidFill>
                  <a:schemeClr val="dk1"/>
                </a:solidFill>
                <a:latin typeface="Calibri"/>
                <a:ea typeface="Calibri"/>
                <a:cs typeface="Calibri"/>
                <a:sym typeface="Calibri"/>
              </a:rPr>
              <a:t>2.	 s </a:t>
            </a:r>
            <a:r>
              <a:rPr lang="en-US" sz="1850" b="0" i="0" u="none" strike="noStrike" cap="none" baseline="30000" dirty="0">
                <a:solidFill>
                  <a:schemeClr val="dk1"/>
                </a:solidFill>
                <a:latin typeface="Calibri"/>
                <a:ea typeface="Calibri"/>
                <a:cs typeface="Calibri"/>
                <a:sym typeface="Calibri"/>
              </a:rPr>
              <a:t>A,B</a:t>
            </a:r>
            <a:r>
              <a:rPr lang="en-US" sz="1850" b="0" i="0" u="none" strike="noStrike" cap="none" dirty="0">
                <a:solidFill>
                  <a:schemeClr val="dk1"/>
                </a:solidFill>
                <a:latin typeface="Calibri"/>
                <a:ea typeface="Calibri"/>
                <a:cs typeface="Calibri"/>
                <a:sym typeface="Calibri"/>
              </a:rPr>
              <a:t> = s </a:t>
            </a:r>
            <a:r>
              <a:rPr lang="en-US" sz="1850" b="0" i="0" u="none" strike="noStrike" cap="none" baseline="30000" dirty="0">
                <a:solidFill>
                  <a:schemeClr val="dk1"/>
                </a:solidFill>
                <a:latin typeface="Calibri"/>
                <a:ea typeface="Calibri"/>
                <a:cs typeface="Calibri"/>
                <a:sym typeface="Calibri"/>
              </a:rPr>
              <a:t>B,A</a:t>
            </a:r>
            <a:r>
              <a:rPr lang="en-US" sz="1850" b="0" i="0" u="none" strike="noStrike" cap="none" dirty="0">
                <a:solidFill>
                  <a:schemeClr val="dk1"/>
                </a:solidFill>
                <a:latin typeface="Calibri"/>
                <a:ea typeface="Calibri"/>
                <a:cs typeface="Calibri"/>
                <a:sym typeface="Calibri"/>
              </a:rPr>
              <a:t>.</a:t>
            </a:r>
            <a:endParaRPr dirty="0"/>
          </a:p>
          <a:p>
            <a:pPr marL="0" marR="0" lvl="0" indent="0" algn="l" rtl="0">
              <a:lnSpc>
                <a:spcPct val="90000"/>
              </a:lnSpc>
              <a:spcBef>
                <a:spcPts val="370"/>
              </a:spcBef>
              <a:spcAft>
                <a:spcPts val="0"/>
              </a:spcAft>
              <a:buClr>
                <a:schemeClr val="dk1"/>
              </a:buClr>
              <a:buSzPts val="1850"/>
              <a:buFont typeface="Arial"/>
              <a:buNone/>
            </a:pPr>
            <a:r>
              <a:rPr lang="en-US" sz="1850" b="0" i="0" u="none" strike="noStrike" cap="none" dirty="0">
                <a:solidFill>
                  <a:schemeClr val="dk1"/>
                </a:solidFill>
                <a:latin typeface="Calibri"/>
                <a:ea typeface="Calibri"/>
                <a:cs typeface="Calibri"/>
                <a:sym typeface="Calibri"/>
              </a:rPr>
              <a:t>3.	If all reported proteins are different the similarity index is zero.</a:t>
            </a:r>
            <a:endParaRPr dirty="0"/>
          </a:p>
          <a:p>
            <a:pPr marL="0" marR="0" lvl="0" indent="0" algn="l" rtl="0">
              <a:lnSpc>
                <a:spcPct val="90000"/>
              </a:lnSpc>
              <a:spcBef>
                <a:spcPts val="370"/>
              </a:spcBef>
              <a:spcAft>
                <a:spcPts val="0"/>
              </a:spcAft>
              <a:buClr>
                <a:schemeClr val="dk1"/>
              </a:buClr>
              <a:buSzPts val="1850"/>
              <a:buFont typeface="Arial"/>
              <a:buNone/>
            </a:pPr>
            <a:r>
              <a:rPr lang="en-US" sz="1850" b="0" i="0" u="none" strike="noStrike" cap="none" dirty="0">
                <a:solidFill>
                  <a:schemeClr val="dk1"/>
                </a:solidFill>
                <a:latin typeface="Calibri"/>
                <a:ea typeface="Calibri"/>
                <a:cs typeface="Calibri"/>
                <a:sym typeface="Calibri"/>
              </a:rPr>
              <a:t>4.	It measures the changes in abundance and each individual spot and it is not sensitive on sign of difference.</a:t>
            </a:r>
            <a:endParaRPr dirty="0"/>
          </a:p>
          <a:p>
            <a:pPr marL="0" marR="0" lvl="0" indent="0" algn="l" rtl="0">
              <a:lnSpc>
                <a:spcPct val="90000"/>
              </a:lnSpc>
              <a:spcBef>
                <a:spcPts val="370"/>
              </a:spcBef>
              <a:spcAft>
                <a:spcPts val="0"/>
              </a:spcAft>
              <a:buClr>
                <a:schemeClr val="dk1"/>
              </a:buClr>
              <a:buSzPts val="1850"/>
              <a:buFont typeface="Arial"/>
              <a:buNone/>
            </a:pPr>
            <a:endParaRPr sz="1850" b="0" i="0" u="none" strike="noStrike" cap="none" dirty="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22231DCB-D329-4420-A58D-32EABBFB800D}"/>
              </a:ext>
            </a:extLst>
          </p:cNvPr>
          <p:cNvPicPr>
            <a:picLocks noChangeAspect="1"/>
          </p:cNvPicPr>
          <p:nvPr/>
        </p:nvPicPr>
        <p:blipFill>
          <a:blip r:embed="rId3"/>
          <a:stretch>
            <a:fillRect/>
          </a:stretch>
        </p:blipFill>
        <p:spPr>
          <a:xfrm>
            <a:off x="3407664" y="2670049"/>
            <a:ext cx="2328672" cy="792480"/>
          </a:xfrm>
          <a:prstGeom prst="rect">
            <a:avLst/>
          </a:prstGeom>
        </p:spPr>
      </p:pic>
      <p:pic>
        <p:nvPicPr>
          <p:cNvPr id="5" name="Picture 4">
            <a:extLst>
              <a:ext uri="{FF2B5EF4-FFF2-40B4-BE49-F238E27FC236}">
                <a16:creationId xmlns:a16="http://schemas.microsoft.com/office/drawing/2014/main" id="{D8F1AEAC-CA75-4FEF-A0F5-B1454632B420}"/>
              </a:ext>
            </a:extLst>
          </p:cNvPr>
          <p:cNvPicPr>
            <a:picLocks noChangeAspect="1"/>
          </p:cNvPicPr>
          <p:nvPr/>
        </p:nvPicPr>
        <p:blipFill>
          <a:blip r:embed="rId4"/>
          <a:stretch>
            <a:fillRect/>
          </a:stretch>
        </p:blipFill>
        <p:spPr>
          <a:xfrm>
            <a:off x="4476762" y="3305190"/>
            <a:ext cx="190476" cy="247619"/>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Shape 145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Calibri"/>
              <a:buNone/>
            </a:pPr>
            <a:endParaRPr sz="4400" b="0" i="0" u="none" strike="noStrike" cap="none" dirty="0">
              <a:solidFill>
                <a:schemeClr val="dk1"/>
              </a:solidFill>
              <a:latin typeface="Calibri"/>
              <a:ea typeface="Calibri"/>
              <a:cs typeface="Calibri"/>
              <a:sym typeface="Calibri"/>
            </a:endParaRPr>
          </a:p>
        </p:txBody>
      </p:sp>
      <p:pic>
        <p:nvPicPr>
          <p:cNvPr id="1459" name="Shape 1459"/>
          <p:cNvPicPr preferRelativeResize="0"/>
          <p:nvPr/>
        </p:nvPicPr>
        <p:blipFill rotWithShape="1">
          <a:blip r:embed="rId3">
            <a:alphaModFix/>
          </a:blip>
          <a:srcRect/>
          <a:stretch/>
        </p:blipFill>
        <p:spPr>
          <a:xfrm>
            <a:off x="539552" y="1628800"/>
            <a:ext cx="8100392" cy="511020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Shape 146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400"/>
              <a:buFont typeface="Calibri"/>
              <a:buNone/>
            </a:pPr>
            <a:r>
              <a:rPr lang="en-US" sz="2400" b="0" i="0" u="none" strike="noStrike" cap="none" dirty="0">
                <a:solidFill>
                  <a:schemeClr val="dk1"/>
                </a:solidFill>
                <a:latin typeface="Calibri"/>
                <a:ea typeface="Calibri"/>
                <a:cs typeface="Calibri"/>
                <a:sym typeface="Calibri"/>
              </a:rPr>
              <a:t>PCA: Short term and long term TiO2 and MWCNT treatment of Caco cells: Vracko, Basak &amp; Witzmann, CCADD, in press.</a:t>
            </a:r>
            <a:endParaRPr dirty="0"/>
          </a:p>
        </p:txBody>
      </p:sp>
      <p:pic>
        <p:nvPicPr>
          <p:cNvPr id="1465" name="Shape 1465"/>
          <p:cNvPicPr preferRelativeResize="0">
            <a:picLocks noGrp="1"/>
          </p:cNvPicPr>
          <p:nvPr>
            <p:ph type="body" idx="1"/>
          </p:nvPr>
        </p:nvPicPr>
        <p:blipFill rotWithShape="1">
          <a:blip r:embed="rId3">
            <a:alphaModFix/>
          </a:blip>
          <a:srcRect/>
          <a:stretch/>
        </p:blipFill>
        <p:spPr>
          <a:xfrm>
            <a:off x="2118768" y="1600200"/>
            <a:ext cx="4906464" cy="452596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Shape 147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160"/>
              <a:buFont typeface="Calibri"/>
              <a:buNone/>
            </a:pPr>
            <a:r>
              <a:rPr lang="en-US" sz="2160" b="0" i="0" u="none" strike="noStrike" cap="none" dirty="0">
                <a:solidFill>
                  <a:schemeClr val="dk1"/>
                </a:solidFill>
                <a:latin typeface="Calibri"/>
                <a:ea typeface="Calibri"/>
                <a:cs typeface="Calibri"/>
                <a:sym typeface="Calibri"/>
              </a:rPr>
              <a:t>PCA: Short term and long term TiO2 and MWCNT treatment of Caco/HT29-MTX cells </a:t>
            </a:r>
            <a:br>
              <a:rPr lang="en-US" sz="2160" b="0" i="0" u="none" strike="noStrike" cap="none" dirty="0">
                <a:solidFill>
                  <a:schemeClr val="dk1"/>
                </a:solidFill>
                <a:latin typeface="Calibri"/>
                <a:ea typeface="Calibri"/>
                <a:cs typeface="Calibri"/>
                <a:sym typeface="Calibri"/>
              </a:rPr>
            </a:br>
            <a:r>
              <a:rPr lang="en-US" sz="2160" b="0" i="0" u="none" strike="noStrike" cap="none" dirty="0">
                <a:solidFill>
                  <a:schemeClr val="dk1"/>
                </a:solidFill>
                <a:latin typeface="Calibri"/>
                <a:ea typeface="Calibri"/>
                <a:cs typeface="Calibri"/>
                <a:sym typeface="Calibri"/>
              </a:rPr>
              <a:t>Vracko, Basak &amp; Witzmann, CCADD, in press.</a:t>
            </a:r>
            <a:endParaRPr dirty="0"/>
          </a:p>
        </p:txBody>
      </p:sp>
      <p:pic>
        <p:nvPicPr>
          <p:cNvPr id="1471" name="Shape 1471"/>
          <p:cNvPicPr preferRelativeResize="0"/>
          <p:nvPr/>
        </p:nvPicPr>
        <p:blipFill rotWithShape="1">
          <a:blip r:embed="rId3">
            <a:alphaModFix/>
          </a:blip>
          <a:srcRect/>
          <a:stretch/>
        </p:blipFill>
        <p:spPr>
          <a:xfrm>
            <a:off x="1905000" y="1371600"/>
            <a:ext cx="5767919" cy="5330304"/>
          </a:xfrm>
          <a:prstGeom prst="rect">
            <a:avLst/>
          </a:prstGeom>
          <a:noFill/>
          <a:ln>
            <a:noFill/>
          </a:ln>
        </p:spPr>
      </p:pic>
      <p:sp>
        <p:nvSpPr>
          <p:cNvPr id="1472" name="Shape 1472"/>
          <p:cNvSpPr txBox="1"/>
          <p:nvPr/>
        </p:nvSpPr>
        <p:spPr>
          <a:xfrm>
            <a:off x="304800" y="2743200"/>
            <a:ext cx="1716817"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Caco/HT29-MTX</a:t>
            </a:r>
            <a:endParaRPr sz="18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Shape 1477"/>
          <p:cNvSpPr txBox="1"/>
          <p:nvPr/>
        </p:nvSpPr>
        <p:spPr>
          <a:xfrm>
            <a:off x="609600" y="427038"/>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Calibri"/>
              <a:buNone/>
            </a:pPr>
            <a:r>
              <a:rPr lang="en-US" sz="2340" b="0" i="0" u="none" strike="noStrike" cap="none" dirty="0">
                <a:solidFill>
                  <a:srgbClr val="000000"/>
                </a:solidFill>
                <a:latin typeface="Calibri"/>
                <a:ea typeface="Calibri"/>
                <a:cs typeface="Calibri"/>
                <a:sym typeface="Calibri"/>
              </a:rPr>
              <a:t>PCA: Short term and long term TiO2 and MWCNT treatment of SAEC</a:t>
            </a:r>
            <a:endParaRPr sz="2340" b="0" i="0" u="none" strike="noStrike" cap="none" dirty="0">
              <a:solidFill>
                <a:srgbClr val="000000"/>
              </a:solidFill>
              <a:latin typeface="Calibri"/>
              <a:ea typeface="Calibri"/>
              <a:cs typeface="Calibri"/>
              <a:sym typeface="Calibri"/>
            </a:endParaRPr>
          </a:p>
        </p:txBody>
      </p:sp>
      <p:pic>
        <p:nvPicPr>
          <p:cNvPr id="1478" name="Shape 1478"/>
          <p:cNvPicPr preferRelativeResize="0"/>
          <p:nvPr/>
        </p:nvPicPr>
        <p:blipFill rotWithShape="1">
          <a:blip r:embed="rId3">
            <a:alphaModFix/>
          </a:blip>
          <a:srcRect/>
          <a:stretch/>
        </p:blipFill>
        <p:spPr>
          <a:xfrm>
            <a:off x="990600" y="1447800"/>
            <a:ext cx="6752058" cy="520873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grpSp>
        <p:nvGrpSpPr>
          <p:cNvPr id="1097" name="Shape 1097"/>
          <p:cNvGrpSpPr/>
          <p:nvPr/>
        </p:nvGrpSpPr>
        <p:grpSpPr>
          <a:xfrm>
            <a:off x="914400" y="1295400"/>
            <a:ext cx="6934200" cy="4419600"/>
            <a:chOff x="1053" y="1056"/>
            <a:chExt cx="3403" cy="2189"/>
          </a:xfrm>
        </p:grpSpPr>
        <p:sp>
          <p:nvSpPr>
            <p:cNvPr id="1098" name="Shape 1098"/>
            <p:cNvSpPr/>
            <p:nvPr/>
          </p:nvSpPr>
          <p:spPr>
            <a:xfrm rot="10800000" flipH="1">
              <a:off x="1440" y="1056"/>
              <a:ext cx="2880" cy="2189"/>
            </a:xfrm>
            <a:custGeom>
              <a:avLst/>
              <a:gdLst/>
              <a:ahLst/>
              <a:cxnLst/>
              <a:rect l="0" t="0" r="0" b="0"/>
              <a:pathLst>
                <a:path w="21600" h="21600" extrusionOk="0">
                  <a:moveTo>
                    <a:pt x="0" y="0"/>
                  </a:moveTo>
                  <a:lnTo>
                    <a:pt x="6596" y="21600"/>
                  </a:lnTo>
                  <a:lnTo>
                    <a:pt x="15004" y="21600"/>
                  </a:lnTo>
                  <a:lnTo>
                    <a:pt x="21600" y="0"/>
                  </a:lnTo>
                  <a:lnTo>
                    <a:pt x="0" y="0"/>
                  </a:lnTo>
                  <a:close/>
                </a:path>
              </a:pathLst>
            </a:cu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New Roman"/>
                <a:buNone/>
              </a:pPr>
              <a:endParaRPr sz="2400" b="0" i="0" u="none" strike="noStrike" cap="none" dirty="0">
                <a:solidFill>
                  <a:srgbClr val="000000"/>
                </a:solidFill>
                <a:latin typeface="Times New Roman"/>
                <a:ea typeface="Times New Roman"/>
                <a:cs typeface="Times New Roman"/>
                <a:sym typeface="Times New Roman"/>
              </a:endParaRPr>
            </a:p>
          </p:txBody>
        </p:sp>
        <p:pic>
          <p:nvPicPr>
            <p:cNvPr id="1099" name="Shape 1099"/>
            <p:cNvPicPr preferRelativeResize="0"/>
            <p:nvPr/>
          </p:nvPicPr>
          <p:blipFill rotWithShape="1">
            <a:blip r:embed="rId3">
              <a:alphaModFix/>
            </a:blip>
            <a:srcRect/>
            <a:stretch/>
          </p:blipFill>
          <p:spPr>
            <a:xfrm>
              <a:off x="1053" y="1106"/>
              <a:ext cx="3403" cy="2040"/>
            </a:xfrm>
            <a:prstGeom prst="rect">
              <a:avLst/>
            </a:prstGeom>
            <a:noFill/>
            <a:ln>
              <a:noFill/>
            </a:ln>
          </p:spPr>
        </p:pic>
      </p:grpSp>
      <p:sp>
        <p:nvSpPr>
          <p:cNvPr id="1100" name="Shape 1100"/>
          <p:cNvSpPr txBox="1"/>
          <p:nvPr/>
        </p:nvSpPr>
        <p:spPr>
          <a:xfrm>
            <a:off x="2667000" y="228600"/>
            <a:ext cx="441960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Times New Roman"/>
              <a:buNone/>
            </a:pPr>
            <a:r>
              <a:rPr lang="en-US" sz="3600" b="1" i="0" u="none" strike="noStrike" cap="none" dirty="0">
                <a:solidFill>
                  <a:srgbClr val="000000"/>
                </a:solidFill>
                <a:latin typeface="Times New Roman"/>
                <a:ea typeface="Times New Roman"/>
                <a:cs typeface="Times New Roman"/>
                <a:sym typeface="Times New Roman"/>
              </a:rPr>
              <a:t>Hierarchical QSAR</a:t>
            </a:r>
            <a:endParaRPr dirty="0"/>
          </a:p>
        </p:txBody>
      </p:sp>
      <p:sp>
        <p:nvSpPr>
          <p:cNvPr id="1101" name="Shape 1101"/>
          <p:cNvSpPr txBox="1"/>
          <p:nvPr/>
        </p:nvSpPr>
        <p:spPr>
          <a:xfrm>
            <a:off x="228600" y="5791200"/>
            <a:ext cx="1441450" cy="396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0" i="0" u="none" strike="noStrike" cap="none" dirty="0">
                <a:solidFill>
                  <a:srgbClr val="000000"/>
                </a:solidFill>
                <a:latin typeface="Times New Roman"/>
                <a:ea typeface="Times New Roman"/>
                <a:cs typeface="Times New Roman"/>
                <a:sym typeface="Times New Roman"/>
              </a:rPr>
              <a:t>Complexity</a:t>
            </a:r>
            <a:endParaRPr sz="2800" b="0" i="0" u="none" strike="noStrike" cap="none" dirty="0">
              <a:solidFill>
                <a:srgbClr val="000000"/>
              </a:solidFill>
              <a:latin typeface="Times New Roman"/>
              <a:ea typeface="Times New Roman"/>
              <a:cs typeface="Times New Roman"/>
              <a:sym typeface="Times New Roman"/>
            </a:endParaRPr>
          </a:p>
        </p:txBody>
      </p:sp>
      <p:sp>
        <p:nvSpPr>
          <p:cNvPr id="1102" name="Shape 1102"/>
          <p:cNvSpPr txBox="1"/>
          <p:nvPr/>
        </p:nvSpPr>
        <p:spPr>
          <a:xfrm>
            <a:off x="7924800" y="5715000"/>
            <a:ext cx="654346"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0" i="0" u="none" strike="noStrike" cap="none" dirty="0">
                <a:solidFill>
                  <a:srgbClr val="000000"/>
                </a:solidFill>
                <a:latin typeface="Times New Roman"/>
                <a:ea typeface="Times New Roman"/>
                <a:cs typeface="Times New Roman"/>
                <a:sym typeface="Times New Roman"/>
              </a:rPr>
              <a:t>Cost</a:t>
            </a:r>
            <a:endParaRPr sz="2800" b="0" i="0" u="none" strike="noStrike" cap="none" dirty="0">
              <a:solidFill>
                <a:srgbClr val="000000"/>
              </a:solidFill>
              <a:latin typeface="Times New Roman"/>
              <a:ea typeface="Times New Roman"/>
              <a:cs typeface="Times New Roman"/>
              <a:sym typeface="Times New Roman"/>
            </a:endParaRPr>
          </a:p>
        </p:txBody>
      </p:sp>
      <p:cxnSp>
        <p:nvCxnSpPr>
          <p:cNvPr id="1103" name="Shape 1103"/>
          <p:cNvCxnSpPr/>
          <p:nvPr/>
        </p:nvCxnSpPr>
        <p:spPr>
          <a:xfrm rot="10800000">
            <a:off x="838200" y="1524000"/>
            <a:ext cx="0" cy="4191000"/>
          </a:xfrm>
          <a:prstGeom prst="straightConnector1">
            <a:avLst/>
          </a:prstGeom>
          <a:noFill/>
          <a:ln w="15875" cap="flat" cmpd="sng">
            <a:solidFill>
              <a:schemeClr val="dk1"/>
            </a:solidFill>
            <a:prstDash val="solid"/>
            <a:round/>
            <a:headEnd type="none" w="med" len="med"/>
            <a:tailEnd type="triangle" w="med" len="med"/>
          </a:ln>
        </p:spPr>
      </p:cxnSp>
      <p:cxnSp>
        <p:nvCxnSpPr>
          <p:cNvPr id="1104" name="Shape 1104"/>
          <p:cNvCxnSpPr/>
          <p:nvPr/>
        </p:nvCxnSpPr>
        <p:spPr>
          <a:xfrm rot="10800000">
            <a:off x="8305800" y="1447800"/>
            <a:ext cx="0" cy="4191000"/>
          </a:xfrm>
          <a:prstGeom prst="straightConnector1">
            <a:avLst/>
          </a:prstGeom>
          <a:noFill/>
          <a:ln w="15875" cap="flat" cmpd="sng">
            <a:solidFill>
              <a:schemeClr val="dk1"/>
            </a:solidFill>
            <a:prstDash val="solid"/>
            <a:round/>
            <a:headEnd type="none" w="med" len="med"/>
            <a:tailEnd type="triangle"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Shape 1483"/>
          <p:cNvSpPr txBox="1"/>
          <p:nvPr/>
        </p:nvSpPr>
        <p:spPr>
          <a:xfrm>
            <a:off x="609600" y="427038"/>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40"/>
              <a:buFont typeface="Calibri"/>
              <a:buNone/>
            </a:pPr>
            <a:r>
              <a:rPr lang="en-US" sz="2340" b="0" i="0" u="none" strike="noStrike" cap="none" dirty="0">
                <a:solidFill>
                  <a:srgbClr val="000000"/>
                </a:solidFill>
                <a:latin typeface="Calibri"/>
                <a:ea typeface="Calibri"/>
                <a:cs typeface="Calibri"/>
                <a:sym typeface="Calibri"/>
              </a:rPr>
              <a:t>PCA: Short term and long term TiO2 and MWCNT treatment of THP1 cells</a:t>
            </a:r>
            <a:endParaRPr sz="2340" b="0" i="0" u="none" strike="noStrike" cap="none" dirty="0">
              <a:solidFill>
                <a:srgbClr val="000000"/>
              </a:solidFill>
              <a:latin typeface="Calibri"/>
              <a:ea typeface="Calibri"/>
              <a:cs typeface="Calibri"/>
              <a:sym typeface="Calibri"/>
            </a:endParaRPr>
          </a:p>
        </p:txBody>
      </p:sp>
      <p:pic>
        <p:nvPicPr>
          <p:cNvPr id="1484" name="Shape 1484"/>
          <p:cNvPicPr preferRelativeResize="0"/>
          <p:nvPr/>
        </p:nvPicPr>
        <p:blipFill rotWithShape="1">
          <a:blip r:embed="rId3">
            <a:alphaModFix/>
          </a:blip>
          <a:srcRect/>
          <a:stretch/>
        </p:blipFill>
        <p:spPr>
          <a:xfrm>
            <a:off x="1143000" y="1430867"/>
            <a:ext cx="6860485" cy="542713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Shape 1489"/>
          <p:cNvSpPr txBox="1">
            <a:spLocks noGrp="1"/>
          </p:cNvSpPr>
          <p:nvPr>
            <p:ph type="title"/>
          </p:nvPr>
        </p:nvSpPr>
        <p:spPr>
          <a:xfrm>
            <a:off x="457200" y="274638"/>
            <a:ext cx="8229600" cy="102076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Calibri"/>
              <a:buNone/>
            </a:pPr>
            <a:r>
              <a:rPr lang="en-US" sz="4400" b="0" i="0" u="none" strike="noStrike" cap="none" dirty="0">
                <a:solidFill>
                  <a:schemeClr val="dk1"/>
                </a:solidFill>
                <a:latin typeface="Calibri"/>
                <a:ea typeface="Calibri"/>
                <a:cs typeface="Calibri"/>
                <a:sym typeface="Calibri"/>
              </a:rPr>
              <a:t>Nano publications</a:t>
            </a:r>
            <a:endParaRPr dirty="0"/>
          </a:p>
        </p:txBody>
      </p:sp>
      <p:sp>
        <p:nvSpPr>
          <p:cNvPr id="1490" name="Shape 1490"/>
          <p:cNvSpPr txBox="1">
            <a:spLocks noGrp="1"/>
          </p:cNvSpPr>
          <p:nvPr>
            <p:ph type="body" idx="1"/>
          </p:nvPr>
        </p:nvSpPr>
        <p:spPr>
          <a:xfrm>
            <a:off x="457200" y="1600200"/>
            <a:ext cx="8229600" cy="525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r>
              <a:rPr lang="en-US" sz="2400" b="0" i="0" u="none" strike="noStrike" cap="none" dirty="0">
                <a:solidFill>
                  <a:schemeClr val="dk1"/>
                </a:solidFill>
                <a:latin typeface="Calibri"/>
                <a:ea typeface="Calibri"/>
                <a:cs typeface="Calibri"/>
                <a:sym typeface="Calibri"/>
              </a:rPr>
              <a:t>1) Basak, S.C.; Vracko, M.; Witzmann, F.A. Mathematical nanotoxicoproteomics: Quantitative characterization of effects of </a:t>
            </a:r>
            <a:r>
              <a:rPr lang="en-US" sz="2800" b="1" i="1" u="none" strike="noStrike" cap="none" dirty="0">
                <a:solidFill>
                  <a:schemeClr val="dk1"/>
                </a:solidFill>
                <a:latin typeface="Calibri"/>
                <a:ea typeface="Calibri"/>
                <a:cs typeface="Calibri"/>
                <a:sym typeface="Calibri"/>
              </a:rPr>
              <a:t>multi-walled carbon nanotubes (MWCNT</a:t>
            </a:r>
            <a:r>
              <a:rPr lang="en-US" sz="2400" b="0" i="0" u="none" strike="noStrike" cap="none" dirty="0">
                <a:solidFill>
                  <a:schemeClr val="dk1"/>
                </a:solidFill>
                <a:latin typeface="Calibri"/>
                <a:ea typeface="Calibri"/>
                <a:cs typeface="Calibri"/>
                <a:sym typeface="Calibri"/>
              </a:rPr>
              <a:t>) and </a:t>
            </a:r>
            <a:r>
              <a:rPr lang="en-US" sz="3600" b="1" i="1" u="none" strike="noStrike" cap="none" dirty="0">
                <a:solidFill>
                  <a:schemeClr val="dk1"/>
                </a:solidFill>
                <a:latin typeface="Calibri"/>
                <a:ea typeface="Calibri"/>
                <a:cs typeface="Calibri"/>
                <a:sym typeface="Calibri"/>
              </a:rPr>
              <a:t>TiO2 nanobelts (TiO2-NB) </a:t>
            </a:r>
            <a:r>
              <a:rPr lang="en-US" sz="2400" b="0" i="0" u="none" strike="noStrike" cap="none" dirty="0">
                <a:solidFill>
                  <a:schemeClr val="dk1"/>
                </a:solidFill>
                <a:latin typeface="Calibri"/>
                <a:ea typeface="Calibri"/>
                <a:cs typeface="Calibri"/>
                <a:sym typeface="Calibri"/>
              </a:rPr>
              <a:t>on protein expression patterns in human intestinal cells. Curr. Comput. Aided Drug Des., 2016,</a:t>
            </a:r>
            <a:endParaRPr dirty="0"/>
          </a:p>
          <a:p>
            <a:pPr marL="0" marR="0" lvl="0" indent="0" algn="l" rtl="0">
              <a:spcBef>
                <a:spcPts val="480"/>
              </a:spcBef>
              <a:spcAft>
                <a:spcPts val="0"/>
              </a:spcAft>
              <a:buClr>
                <a:schemeClr val="dk1"/>
              </a:buClr>
              <a:buSzPts val="2400"/>
              <a:buFont typeface="Arial"/>
              <a:buNone/>
            </a:pPr>
            <a:r>
              <a:rPr lang="en-US" sz="2400" b="0" i="0" u="none" strike="noStrike" cap="none" dirty="0">
                <a:solidFill>
                  <a:schemeClr val="dk1"/>
                </a:solidFill>
                <a:latin typeface="Calibri"/>
                <a:ea typeface="Calibri"/>
                <a:cs typeface="Calibri"/>
                <a:sym typeface="Calibri"/>
              </a:rPr>
              <a:t>12(4), 259-264.</a:t>
            </a:r>
            <a:endParaRPr dirty="0"/>
          </a:p>
          <a:p>
            <a:pPr marL="0" marR="0" lvl="0" indent="0" algn="l" rtl="0">
              <a:spcBef>
                <a:spcPts val="480"/>
              </a:spcBef>
              <a:spcAft>
                <a:spcPts val="0"/>
              </a:spcAft>
              <a:buClr>
                <a:schemeClr val="dk1"/>
              </a:buClr>
              <a:buSzPts val="2400"/>
              <a:buFont typeface="Arial"/>
              <a:buNone/>
            </a:pPr>
            <a:r>
              <a:rPr lang="en-US" sz="2400" b="0" i="0" u="none" strike="noStrike" cap="none" dirty="0">
                <a:solidFill>
                  <a:schemeClr val="dk1"/>
                </a:solidFill>
                <a:latin typeface="Calibri"/>
                <a:ea typeface="Calibri"/>
                <a:cs typeface="Calibri"/>
                <a:sym typeface="Calibri"/>
              </a:rPr>
              <a:t>2) Basak, S.C.; Vracko, M.; Witzmann, F.A A Possible Chemo-biodescriptor Framework for the Prediction of Toxicity of Nanosubstances: An Integrated Computational Approach, Current Computer-Aided Drug Design, 2017, Vol. 13, 1</a:t>
            </a:r>
            <a:endParaRP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sp>
        <p:nvSpPr>
          <p:cNvPr id="1495" name="Shape 1495"/>
          <p:cNvSpPr txBox="1">
            <a:spLocks noGrp="1"/>
          </p:cNvSpPr>
          <p:nvPr>
            <p:ph type="title"/>
          </p:nvPr>
        </p:nvSpPr>
        <p:spPr>
          <a:xfrm>
            <a:off x="722313" y="1816608"/>
            <a:ext cx="7772400" cy="1566673"/>
          </a:xfrm>
          <a:prstGeom prst="rect">
            <a:avLst/>
          </a:prstGeom>
          <a:noFill/>
          <a:ln>
            <a:noFill/>
          </a:ln>
        </p:spPr>
        <p:txBody>
          <a:bodyPr spcFirstLastPara="1" wrap="square" lIns="91425" tIns="45700" rIns="91425" bIns="45700" anchor="t" anchorCtr="0">
            <a:noAutofit/>
          </a:bodyPr>
          <a:lstStyle/>
          <a:p>
            <a:pPr lvl="0"/>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DNA/ RNA SEQUENCE DESCRIPTORS</a:t>
            </a:r>
            <a:endParaRPr sz="3200" dirty="0">
              <a:latin typeface="Times New Roman" panose="02020603050405020304" pitchFamily="18" charset="0"/>
              <a:cs typeface="Times New Roman" panose="02020603050405020304" pitchFamily="18" charset="0"/>
            </a:endParaRPr>
          </a:p>
        </p:txBody>
      </p:sp>
      <p:sp>
        <p:nvSpPr>
          <p:cNvPr id="1496" name="Shape 1496"/>
          <p:cNvSpPr txBox="1">
            <a:spLocks noGrp="1"/>
          </p:cNvSpPr>
          <p:nvPr>
            <p:ph type="body" idx="1"/>
          </p:nvPr>
        </p:nvSpPr>
        <p:spPr>
          <a:xfrm flipV="1">
            <a:off x="722313" y="792480"/>
            <a:ext cx="7772400" cy="158496"/>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888888"/>
              </a:buClr>
              <a:buSzPts val="2000"/>
              <a:buFont typeface="Arial"/>
              <a:buNone/>
            </a:pPr>
            <a:endParaRPr sz="2000" b="0" i="0" u="none" strike="noStrike" cap="none" dirty="0">
              <a:solidFill>
                <a:srgbClr val="888888"/>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Shape 1501"/>
          <p:cNvSpPr txBox="1">
            <a:spLocks noGrp="1"/>
          </p:cNvSpPr>
          <p:nvPr>
            <p:ph type="title"/>
          </p:nvPr>
        </p:nvSpPr>
        <p:spPr>
          <a:xfrm>
            <a:off x="457200" y="838200"/>
            <a:ext cx="8229600" cy="1219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3959"/>
              <a:buFont typeface="Calibri"/>
              <a:buNone/>
            </a:pPr>
            <a:br>
              <a:rPr lang="en-US" sz="3959" b="0" i="0" u="none" strike="noStrike" cap="none" dirty="0">
                <a:solidFill>
                  <a:schemeClr val="dk1"/>
                </a:solidFill>
                <a:latin typeface="Calibri"/>
                <a:ea typeface="Calibri"/>
                <a:cs typeface="Calibri"/>
                <a:sym typeface="Calibri"/>
              </a:rPr>
            </a:br>
            <a:br>
              <a:rPr lang="en-US" sz="3959" b="0" i="0" u="none" strike="noStrike" cap="none" dirty="0">
                <a:solidFill>
                  <a:schemeClr val="dk1"/>
                </a:solidFill>
                <a:latin typeface="Calibri"/>
                <a:ea typeface="Calibri"/>
                <a:cs typeface="Calibri"/>
                <a:sym typeface="Calibri"/>
              </a:rPr>
            </a:br>
            <a:br>
              <a:rPr lang="en-US" sz="3959" b="0" i="0" u="none" strike="noStrike" cap="none" dirty="0">
                <a:solidFill>
                  <a:schemeClr val="dk1"/>
                </a:solidFill>
                <a:latin typeface="Calibri"/>
                <a:ea typeface="Calibri"/>
                <a:cs typeface="Calibri"/>
                <a:sym typeface="Calibri"/>
              </a:rPr>
            </a:br>
            <a:r>
              <a:rPr lang="en-US" sz="3959" b="0" i="0" u="none" strike="noStrike" cap="none" dirty="0">
                <a:solidFill>
                  <a:schemeClr val="dk1"/>
                </a:solidFill>
                <a:latin typeface="Calibri"/>
                <a:ea typeface="Calibri"/>
                <a:cs typeface="Calibri"/>
                <a:sym typeface="Calibri"/>
              </a:rPr>
              <a:t>Nandy plot for DNA Sequence:</a:t>
            </a:r>
            <a:br>
              <a:rPr lang="en-US" sz="3959" b="0" i="0" u="none" strike="noStrike" cap="none" dirty="0">
                <a:solidFill>
                  <a:schemeClr val="dk1"/>
                </a:solidFill>
                <a:latin typeface="Calibri"/>
                <a:ea typeface="Calibri"/>
                <a:cs typeface="Calibri"/>
                <a:sym typeface="Calibri"/>
              </a:rPr>
            </a:br>
            <a:r>
              <a:rPr lang="en-US" sz="3959" b="0" i="0" u="none" strike="noStrike" cap="none" dirty="0">
                <a:solidFill>
                  <a:schemeClr val="dk1"/>
                </a:solidFill>
                <a:latin typeface="Calibri"/>
                <a:ea typeface="Calibri"/>
                <a:cs typeface="Calibri"/>
                <a:sym typeface="Calibri"/>
              </a:rPr>
              <a:t>ATGGTGCACC</a:t>
            </a:r>
            <a:br>
              <a:rPr lang="en-US" sz="3959" b="0" i="0" u="none" strike="noStrike" cap="none" dirty="0">
                <a:solidFill>
                  <a:schemeClr val="dk1"/>
                </a:solidFill>
                <a:latin typeface="Calibri"/>
                <a:ea typeface="Calibri"/>
                <a:cs typeface="Calibri"/>
                <a:sym typeface="Calibri"/>
              </a:rPr>
            </a:br>
            <a:br>
              <a:rPr lang="en-US" sz="3959" b="0" i="0" u="none" strike="noStrike" cap="none" dirty="0">
                <a:solidFill>
                  <a:schemeClr val="dk1"/>
                </a:solidFill>
                <a:latin typeface="Calibri"/>
                <a:ea typeface="Calibri"/>
                <a:cs typeface="Calibri"/>
                <a:sym typeface="Calibri"/>
              </a:rPr>
            </a:br>
            <a:br>
              <a:rPr lang="en-US" sz="3959" b="0" i="0" u="none" strike="noStrike" cap="none" dirty="0">
                <a:solidFill>
                  <a:schemeClr val="dk1"/>
                </a:solidFill>
                <a:latin typeface="Calibri"/>
                <a:ea typeface="Calibri"/>
                <a:cs typeface="Calibri"/>
                <a:sym typeface="Calibri"/>
              </a:rPr>
            </a:br>
            <a:endParaRPr sz="3959" b="0" i="0" u="none" strike="noStrike" cap="none" dirty="0">
              <a:solidFill>
                <a:schemeClr val="dk1"/>
              </a:solidFill>
              <a:latin typeface="Calibri"/>
              <a:ea typeface="Calibri"/>
              <a:cs typeface="Calibri"/>
              <a:sym typeface="Calibri"/>
            </a:endParaRPr>
          </a:p>
        </p:txBody>
      </p:sp>
      <p:pic>
        <p:nvPicPr>
          <p:cNvPr id="1502" name="Shape 1502"/>
          <p:cNvPicPr preferRelativeResize="0">
            <a:picLocks noGrp="1"/>
          </p:cNvPicPr>
          <p:nvPr>
            <p:ph type="body" idx="1"/>
          </p:nvPr>
        </p:nvPicPr>
        <p:blipFill rotWithShape="1">
          <a:blip r:embed="rId3">
            <a:alphaModFix/>
          </a:blip>
          <a:srcRect/>
          <a:stretch/>
        </p:blipFill>
        <p:spPr>
          <a:xfrm>
            <a:off x="3017385" y="2667000"/>
            <a:ext cx="3109229" cy="32766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7" name="Shape 150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Calibri"/>
              <a:buNone/>
            </a:pPr>
            <a:endParaRPr sz="4400" b="0" i="0" u="none" strike="noStrike" cap="none" dirty="0">
              <a:solidFill>
                <a:schemeClr val="dk1"/>
              </a:solidFill>
              <a:latin typeface="Calibri"/>
              <a:ea typeface="Calibri"/>
              <a:cs typeface="Calibri"/>
              <a:sym typeface="Calibri"/>
            </a:endParaRPr>
          </a:p>
        </p:txBody>
      </p:sp>
      <p:sp>
        <p:nvSpPr>
          <p:cNvPr id="1508" name="Shape 150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1760"/>
              <a:buFont typeface="Arial"/>
              <a:buChar char="•"/>
            </a:pPr>
            <a:r>
              <a:rPr lang="en-US" sz="1760" b="0" i="0" u="none" strike="noStrike" cap="none" dirty="0">
                <a:solidFill>
                  <a:schemeClr val="dk1"/>
                </a:solidFill>
                <a:latin typeface="Calibri"/>
                <a:ea typeface="Calibri"/>
                <a:cs typeface="Calibri"/>
                <a:sym typeface="Calibri"/>
              </a:rPr>
              <a:t>					</a:t>
            </a:r>
            <a:endParaRPr dirty="0"/>
          </a:p>
          <a:p>
            <a:pPr marL="342900" marR="0" lvl="0" indent="-342900" algn="l" rtl="0">
              <a:lnSpc>
                <a:spcPct val="80000"/>
              </a:lnSpc>
              <a:spcBef>
                <a:spcPts val="352"/>
              </a:spcBef>
              <a:spcAft>
                <a:spcPts val="0"/>
              </a:spcAft>
              <a:buClr>
                <a:schemeClr val="dk1"/>
              </a:buClr>
              <a:buSzPts val="1760"/>
              <a:buFont typeface="Arial"/>
              <a:buChar char="•"/>
            </a:pPr>
            <a:r>
              <a:rPr lang="en-US" sz="1760" b="0" i="0" u="none" strike="noStrike" cap="none" dirty="0">
                <a:solidFill>
                  <a:schemeClr val="dk1"/>
                </a:solidFill>
                <a:latin typeface="Calibri"/>
                <a:ea typeface="Calibri"/>
                <a:cs typeface="Calibri"/>
                <a:sym typeface="Calibri"/>
              </a:rPr>
              <a:t>					</a:t>
            </a:r>
            <a:endParaRPr dirty="0"/>
          </a:p>
          <a:p>
            <a:pPr marL="342900" marR="0" lvl="0" indent="-342900" algn="l" rtl="0">
              <a:lnSpc>
                <a:spcPct val="80000"/>
              </a:lnSpc>
              <a:spcBef>
                <a:spcPts val="352"/>
              </a:spcBef>
              <a:spcAft>
                <a:spcPts val="0"/>
              </a:spcAft>
              <a:buClr>
                <a:schemeClr val="dk1"/>
              </a:buClr>
              <a:buSzPts val="1760"/>
              <a:buFont typeface="Arial"/>
              <a:buChar char="•"/>
            </a:pPr>
            <a:r>
              <a:rPr lang="en-US" sz="1760" b="0" i="0" u="none" strike="noStrike" cap="none" dirty="0">
                <a:solidFill>
                  <a:schemeClr val="dk1"/>
                </a:solidFill>
                <a:latin typeface="Calibri"/>
                <a:ea typeface="Calibri"/>
                <a:cs typeface="Calibri"/>
                <a:sym typeface="Calibri"/>
              </a:rPr>
              <a:t>Base	Co-ordinates	Center of mass		gr</a:t>
            </a:r>
            <a:endParaRPr dirty="0"/>
          </a:p>
          <a:p>
            <a:pPr marL="342900" marR="0" lvl="0" indent="-342900" algn="l" rtl="0">
              <a:lnSpc>
                <a:spcPct val="80000"/>
              </a:lnSpc>
              <a:spcBef>
                <a:spcPts val="352"/>
              </a:spcBef>
              <a:spcAft>
                <a:spcPts val="0"/>
              </a:spcAft>
              <a:buClr>
                <a:schemeClr val="dk1"/>
              </a:buClr>
              <a:buSzPts val="1760"/>
              <a:buFont typeface="Arial"/>
              <a:buChar char="•"/>
            </a:pPr>
            <a:r>
              <a:rPr lang="en-US" sz="1760" b="0" i="0" u="none" strike="noStrike" cap="none" dirty="0">
                <a:solidFill>
                  <a:schemeClr val="dk1"/>
                </a:solidFill>
                <a:latin typeface="Calibri"/>
                <a:ea typeface="Calibri"/>
                <a:cs typeface="Calibri"/>
                <a:sym typeface="Calibri"/>
              </a:rPr>
              <a:t>	X	Y	µx	µy	</a:t>
            </a:r>
            <a:endParaRPr dirty="0"/>
          </a:p>
          <a:p>
            <a:pPr marL="342900" marR="0" lvl="0" indent="-342900" algn="l" rtl="0">
              <a:lnSpc>
                <a:spcPct val="80000"/>
              </a:lnSpc>
              <a:spcBef>
                <a:spcPts val="352"/>
              </a:spcBef>
              <a:spcAft>
                <a:spcPts val="0"/>
              </a:spcAft>
              <a:buClr>
                <a:schemeClr val="dk1"/>
              </a:buClr>
              <a:buSzPts val="1760"/>
              <a:buFont typeface="Arial"/>
              <a:buChar char="•"/>
            </a:pPr>
            <a:r>
              <a:rPr lang="en-US" sz="1760" b="0" i="0" u="none" strike="noStrike" cap="none" dirty="0">
                <a:solidFill>
                  <a:schemeClr val="dk1"/>
                </a:solidFill>
                <a:latin typeface="Calibri"/>
                <a:ea typeface="Calibri"/>
                <a:cs typeface="Calibri"/>
                <a:sym typeface="Calibri"/>
              </a:rPr>
              <a:t>A	-1	0			</a:t>
            </a:r>
            <a:endParaRPr dirty="0"/>
          </a:p>
          <a:p>
            <a:pPr marL="342900" marR="0" lvl="0" indent="-342900" algn="l" rtl="0">
              <a:lnSpc>
                <a:spcPct val="80000"/>
              </a:lnSpc>
              <a:spcBef>
                <a:spcPts val="352"/>
              </a:spcBef>
              <a:spcAft>
                <a:spcPts val="0"/>
              </a:spcAft>
              <a:buClr>
                <a:schemeClr val="dk1"/>
              </a:buClr>
              <a:buSzPts val="1760"/>
              <a:buFont typeface="Arial"/>
              <a:buChar char="•"/>
            </a:pPr>
            <a:r>
              <a:rPr lang="en-US" sz="1760" b="0" i="0" u="none" strike="noStrike" cap="none" dirty="0">
                <a:solidFill>
                  <a:schemeClr val="dk1"/>
                </a:solidFill>
                <a:latin typeface="Calibri"/>
                <a:ea typeface="Calibri"/>
                <a:cs typeface="Calibri"/>
                <a:sym typeface="Calibri"/>
              </a:rPr>
              <a:t>T	-1	-1			</a:t>
            </a:r>
            <a:endParaRPr dirty="0"/>
          </a:p>
          <a:p>
            <a:pPr marL="342900" marR="0" lvl="0" indent="-342900" algn="l" rtl="0">
              <a:lnSpc>
                <a:spcPct val="80000"/>
              </a:lnSpc>
              <a:spcBef>
                <a:spcPts val="352"/>
              </a:spcBef>
              <a:spcAft>
                <a:spcPts val="0"/>
              </a:spcAft>
              <a:buClr>
                <a:schemeClr val="dk1"/>
              </a:buClr>
              <a:buSzPts val="1760"/>
              <a:buFont typeface="Arial"/>
              <a:buChar char="•"/>
            </a:pPr>
            <a:r>
              <a:rPr lang="en-US" sz="1760" b="0" i="0" u="none" strike="noStrike" cap="none" dirty="0">
                <a:solidFill>
                  <a:schemeClr val="dk1"/>
                </a:solidFill>
                <a:latin typeface="Calibri"/>
                <a:ea typeface="Calibri"/>
                <a:cs typeface="Calibri"/>
                <a:sym typeface="Calibri"/>
              </a:rPr>
              <a:t>G	0	-1			</a:t>
            </a:r>
            <a:endParaRPr dirty="0"/>
          </a:p>
          <a:p>
            <a:pPr marL="342900" marR="0" lvl="0" indent="-342900" algn="l" rtl="0">
              <a:lnSpc>
                <a:spcPct val="80000"/>
              </a:lnSpc>
              <a:spcBef>
                <a:spcPts val="352"/>
              </a:spcBef>
              <a:spcAft>
                <a:spcPts val="0"/>
              </a:spcAft>
              <a:buClr>
                <a:schemeClr val="dk1"/>
              </a:buClr>
              <a:buSzPts val="1760"/>
              <a:buFont typeface="Arial"/>
              <a:buChar char="•"/>
            </a:pPr>
            <a:r>
              <a:rPr lang="en-US" sz="1760" b="0" i="0" u="none" strike="noStrike" cap="none" dirty="0">
                <a:solidFill>
                  <a:schemeClr val="dk1"/>
                </a:solidFill>
                <a:latin typeface="Calibri"/>
                <a:ea typeface="Calibri"/>
                <a:cs typeface="Calibri"/>
                <a:sym typeface="Calibri"/>
              </a:rPr>
              <a:t>G	1	-1			</a:t>
            </a:r>
            <a:endParaRPr dirty="0"/>
          </a:p>
          <a:p>
            <a:pPr marL="342900" marR="0" lvl="0" indent="-342900" algn="l" rtl="0">
              <a:lnSpc>
                <a:spcPct val="80000"/>
              </a:lnSpc>
              <a:spcBef>
                <a:spcPts val="352"/>
              </a:spcBef>
              <a:spcAft>
                <a:spcPts val="0"/>
              </a:spcAft>
              <a:buClr>
                <a:schemeClr val="dk1"/>
              </a:buClr>
              <a:buSzPts val="1760"/>
              <a:buFont typeface="Arial"/>
              <a:buChar char="•"/>
            </a:pPr>
            <a:r>
              <a:rPr lang="en-US" sz="1760" b="0" i="0" u="none" strike="noStrike" cap="none" dirty="0">
                <a:solidFill>
                  <a:schemeClr val="dk1"/>
                </a:solidFill>
                <a:latin typeface="Calibri"/>
                <a:ea typeface="Calibri"/>
                <a:cs typeface="Calibri"/>
                <a:sym typeface="Calibri"/>
              </a:rPr>
              <a:t>T	1	-2	0.7	-0.8		3.3615</a:t>
            </a:r>
            <a:endParaRPr dirty="0"/>
          </a:p>
          <a:p>
            <a:pPr marL="342900" marR="0" lvl="0" indent="-342900" algn="l" rtl="0">
              <a:lnSpc>
                <a:spcPct val="80000"/>
              </a:lnSpc>
              <a:spcBef>
                <a:spcPts val="352"/>
              </a:spcBef>
              <a:spcAft>
                <a:spcPts val="0"/>
              </a:spcAft>
              <a:buClr>
                <a:schemeClr val="dk1"/>
              </a:buClr>
              <a:buSzPts val="1760"/>
              <a:buFont typeface="Arial"/>
              <a:buChar char="•"/>
            </a:pPr>
            <a:r>
              <a:rPr lang="en-US" sz="1760" b="0" i="0" u="none" strike="noStrike" cap="none" dirty="0">
                <a:solidFill>
                  <a:schemeClr val="dk1"/>
                </a:solidFill>
                <a:latin typeface="Calibri"/>
                <a:ea typeface="Calibri"/>
                <a:cs typeface="Calibri"/>
                <a:sym typeface="Calibri"/>
              </a:rPr>
              <a:t>G	2	-2			</a:t>
            </a:r>
            <a:endParaRPr dirty="0"/>
          </a:p>
          <a:p>
            <a:pPr marL="342900" marR="0" lvl="0" indent="-342900" algn="l" rtl="0">
              <a:lnSpc>
                <a:spcPct val="80000"/>
              </a:lnSpc>
              <a:spcBef>
                <a:spcPts val="352"/>
              </a:spcBef>
              <a:spcAft>
                <a:spcPts val="0"/>
              </a:spcAft>
              <a:buClr>
                <a:schemeClr val="dk1"/>
              </a:buClr>
              <a:buSzPts val="1760"/>
              <a:buFont typeface="Arial"/>
              <a:buChar char="•"/>
            </a:pPr>
            <a:r>
              <a:rPr lang="en-US" sz="1760" b="0" i="0" u="none" strike="noStrike" cap="none" dirty="0">
                <a:solidFill>
                  <a:schemeClr val="dk1"/>
                </a:solidFill>
                <a:latin typeface="Calibri"/>
                <a:ea typeface="Calibri"/>
                <a:cs typeface="Calibri"/>
                <a:sym typeface="Calibri"/>
              </a:rPr>
              <a:t>C	2	-1			</a:t>
            </a:r>
            <a:endParaRPr dirty="0"/>
          </a:p>
          <a:p>
            <a:pPr marL="342900" marR="0" lvl="0" indent="-342900" algn="l" rtl="0">
              <a:lnSpc>
                <a:spcPct val="80000"/>
              </a:lnSpc>
              <a:spcBef>
                <a:spcPts val="352"/>
              </a:spcBef>
              <a:spcAft>
                <a:spcPts val="0"/>
              </a:spcAft>
              <a:buClr>
                <a:schemeClr val="dk1"/>
              </a:buClr>
              <a:buSzPts val="1760"/>
              <a:buFont typeface="Arial"/>
              <a:buChar char="•"/>
            </a:pPr>
            <a:r>
              <a:rPr lang="en-US" sz="1760" b="0" i="0" u="none" strike="noStrike" cap="none" dirty="0">
                <a:solidFill>
                  <a:schemeClr val="dk1"/>
                </a:solidFill>
                <a:latin typeface="Calibri"/>
                <a:ea typeface="Calibri"/>
                <a:cs typeface="Calibri"/>
                <a:sym typeface="Calibri"/>
              </a:rPr>
              <a:t>A	1	-1			</a:t>
            </a:r>
            <a:endParaRPr dirty="0"/>
          </a:p>
          <a:p>
            <a:pPr marL="342900" marR="0" lvl="0" indent="-342900" algn="l" rtl="0">
              <a:lnSpc>
                <a:spcPct val="80000"/>
              </a:lnSpc>
              <a:spcBef>
                <a:spcPts val="352"/>
              </a:spcBef>
              <a:spcAft>
                <a:spcPts val="0"/>
              </a:spcAft>
              <a:buClr>
                <a:schemeClr val="dk1"/>
              </a:buClr>
              <a:buSzPts val="1760"/>
              <a:buFont typeface="Arial"/>
              <a:buChar char="•"/>
            </a:pPr>
            <a:r>
              <a:rPr lang="en-US" sz="1760" b="0" i="0" u="none" strike="noStrike" cap="none" dirty="0">
                <a:solidFill>
                  <a:schemeClr val="dk1"/>
                </a:solidFill>
                <a:latin typeface="Calibri"/>
                <a:ea typeface="Calibri"/>
                <a:cs typeface="Calibri"/>
                <a:sym typeface="Calibri"/>
              </a:rPr>
              <a:t>C	1	0			</a:t>
            </a:r>
            <a:endParaRPr dirty="0"/>
          </a:p>
          <a:p>
            <a:pPr marL="342900" marR="0" lvl="0" indent="-342900" algn="l" rtl="0">
              <a:lnSpc>
                <a:spcPct val="80000"/>
              </a:lnSpc>
              <a:spcBef>
                <a:spcPts val="352"/>
              </a:spcBef>
              <a:spcAft>
                <a:spcPts val="0"/>
              </a:spcAft>
              <a:buClr>
                <a:schemeClr val="dk1"/>
              </a:buClr>
              <a:buSzPts val="1760"/>
              <a:buFont typeface="Arial"/>
              <a:buChar char="•"/>
            </a:pPr>
            <a:r>
              <a:rPr lang="en-US" sz="1760" b="0" i="0" u="none" strike="noStrike" cap="none" dirty="0">
                <a:solidFill>
                  <a:schemeClr val="dk1"/>
                </a:solidFill>
                <a:latin typeface="Calibri"/>
                <a:ea typeface="Calibri"/>
                <a:cs typeface="Calibri"/>
                <a:sym typeface="Calibri"/>
              </a:rPr>
              <a:t>C	1	1			</a:t>
            </a:r>
            <a:endParaRPr dirty="0"/>
          </a:p>
          <a:p>
            <a:pPr marL="342900" marR="0" lvl="0" indent="-342900" algn="l" rtl="0">
              <a:lnSpc>
                <a:spcPct val="80000"/>
              </a:lnSpc>
              <a:spcBef>
                <a:spcPts val="352"/>
              </a:spcBef>
              <a:spcAft>
                <a:spcPts val="0"/>
              </a:spcAft>
              <a:buClr>
                <a:schemeClr val="dk1"/>
              </a:buClr>
              <a:buSzPts val="1760"/>
              <a:buFont typeface="Arial"/>
              <a:buChar char="•"/>
            </a:pPr>
            <a:r>
              <a:rPr lang="en-US" sz="1760" b="0" i="0" u="none" strike="noStrike" cap="none" dirty="0">
                <a:solidFill>
                  <a:schemeClr val="dk1"/>
                </a:solidFill>
                <a:latin typeface="Calibri"/>
                <a:ea typeface="Calibri"/>
                <a:cs typeface="Calibri"/>
                <a:sym typeface="Calibri"/>
              </a:rPr>
              <a:t>					</a:t>
            </a:r>
            <a:endParaRPr dirty="0"/>
          </a:p>
          <a:p>
            <a:pPr marL="342900" marR="0" lvl="0" indent="-231140" algn="l" rtl="0">
              <a:lnSpc>
                <a:spcPct val="80000"/>
              </a:lnSpc>
              <a:spcBef>
                <a:spcPts val="352"/>
              </a:spcBef>
              <a:spcAft>
                <a:spcPts val="0"/>
              </a:spcAft>
              <a:buClr>
                <a:schemeClr val="dk1"/>
              </a:buClr>
              <a:buSzPts val="1760"/>
              <a:buFont typeface="Arial"/>
              <a:buNone/>
            </a:pPr>
            <a:endParaRPr sz="176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Shape 1513"/>
          <p:cNvSpPr txBox="1"/>
          <p:nvPr/>
        </p:nvSpPr>
        <p:spPr>
          <a:xfrm>
            <a:off x="304800" y="228600"/>
            <a:ext cx="617220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1" i="0" u="none" strike="noStrike" cap="none" dirty="0">
                <a:solidFill>
                  <a:srgbClr val="000000"/>
                </a:solidFill>
                <a:latin typeface="Calibri"/>
                <a:ea typeface="Calibri"/>
                <a:cs typeface="Calibri"/>
                <a:sym typeface="Calibri"/>
              </a:rPr>
              <a:t>Formulas for Descriptors in 2D Graphical Representations</a:t>
            </a:r>
            <a:endParaRPr dirty="0"/>
          </a:p>
        </p:txBody>
      </p:sp>
      <p:sp>
        <p:nvSpPr>
          <p:cNvPr id="1514" name="Shape 1514"/>
          <p:cNvSpPr txBox="1"/>
          <p:nvPr/>
        </p:nvSpPr>
        <p:spPr>
          <a:xfrm>
            <a:off x="685800" y="838200"/>
            <a:ext cx="297180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1. DNA Descriptors</a:t>
            </a:r>
            <a:endParaRPr dirty="0"/>
          </a:p>
        </p:txBody>
      </p:sp>
      <p:pic>
        <p:nvPicPr>
          <p:cNvPr id="1515" name="Shape 1515"/>
          <p:cNvPicPr preferRelativeResize="0"/>
          <p:nvPr/>
        </p:nvPicPr>
        <p:blipFill rotWithShape="1">
          <a:blip r:embed="rId3">
            <a:alphaModFix/>
          </a:blip>
          <a:srcRect l="12079" t="39757" r="10744" b="12495"/>
          <a:stretch/>
        </p:blipFill>
        <p:spPr>
          <a:xfrm>
            <a:off x="838200" y="1371600"/>
            <a:ext cx="6705600" cy="2057400"/>
          </a:xfrm>
          <a:prstGeom prst="rect">
            <a:avLst/>
          </a:prstGeom>
          <a:noFill/>
          <a:ln w="9525" cap="flat" cmpd="sng">
            <a:solidFill>
              <a:schemeClr val="dk1"/>
            </a:solidFill>
            <a:prstDash val="solid"/>
            <a:miter lim="800000"/>
            <a:headEnd type="none" w="sm" len="sm"/>
            <a:tailEnd type="none" w="sm" len="sm"/>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graphicFrame>
        <p:nvGraphicFramePr>
          <p:cNvPr id="1534" name="Shape 1534"/>
          <p:cNvGraphicFramePr/>
          <p:nvPr/>
        </p:nvGraphicFramePr>
        <p:xfrm>
          <a:off x="838200" y="2209800"/>
          <a:ext cx="7162775" cy="1349502"/>
        </p:xfrm>
        <a:graphic>
          <a:graphicData uri="http://schemas.openxmlformats.org/drawingml/2006/table">
            <a:tbl>
              <a:tblPr>
                <a:noFill/>
                <a:tableStyleId>{F74127EE-2D69-48B8-90EC-A464B5F10396}</a:tableStyleId>
              </a:tblPr>
              <a:tblGrid>
                <a:gridCol w="1542400">
                  <a:extLst>
                    <a:ext uri="{9D8B030D-6E8A-4147-A177-3AD203B41FA5}">
                      <a16:colId xmlns:a16="http://schemas.microsoft.com/office/drawing/2014/main" val="20000"/>
                    </a:ext>
                  </a:extLst>
                </a:gridCol>
                <a:gridCol w="726200">
                  <a:extLst>
                    <a:ext uri="{9D8B030D-6E8A-4147-A177-3AD203B41FA5}">
                      <a16:colId xmlns:a16="http://schemas.microsoft.com/office/drawing/2014/main" val="20001"/>
                    </a:ext>
                  </a:extLst>
                </a:gridCol>
                <a:gridCol w="726200">
                  <a:extLst>
                    <a:ext uri="{9D8B030D-6E8A-4147-A177-3AD203B41FA5}">
                      <a16:colId xmlns:a16="http://schemas.microsoft.com/office/drawing/2014/main" val="20002"/>
                    </a:ext>
                  </a:extLst>
                </a:gridCol>
                <a:gridCol w="1148800">
                  <a:extLst>
                    <a:ext uri="{9D8B030D-6E8A-4147-A177-3AD203B41FA5}">
                      <a16:colId xmlns:a16="http://schemas.microsoft.com/office/drawing/2014/main" val="20003"/>
                    </a:ext>
                  </a:extLst>
                </a:gridCol>
                <a:gridCol w="842900">
                  <a:extLst>
                    <a:ext uri="{9D8B030D-6E8A-4147-A177-3AD203B41FA5}">
                      <a16:colId xmlns:a16="http://schemas.microsoft.com/office/drawing/2014/main" val="20004"/>
                    </a:ext>
                  </a:extLst>
                </a:gridCol>
                <a:gridCol w="725425">
                  <a:extLst>
                    <a:ext uri="{9D8B030D-6E8A-4147-A177-3AD203B41FA5}">
                      <a16:colId xmlns:a16="http://schemas.microsoft.com/office/drawing/2014/main" val="20005"/>
                    </a:ext>
                  </a:extLst>
                </a:gridCol>
                <a:gridCol w="725425">
                  <a:extLst>
                    <a:ext uri="{9D8B030D-6E8A-4147-A177-3AD203B41FA5}">
                      <a16:colId xmlns:a16="http://schemas.microsoft.com/office/drawing/2014/main" val="20006"/>
                    </a:ext>
                  </a:extLst>
                </a:gridCol>
                <a:gridCol w="725425">
                  <a:extLst>
                    <a:ext uri="{9D8B030D-6E8A-4147-A177-3AD203B41FA5}">
                      <a16:colId xmlns:a16="http://schemas.microsoft.com/office/drawing/2014/main" val="20007"/>
                    </a:ext>
                  </a:extLst>
                </a:gridCol>
              </a:tblGrid>
              <a:tr h="190500">
                <a:tc>
                  <a:txBody>
                    <a:bodyPr/>
                    <a:lstStyle/>
                    <a:p>
                      <a:pPr marL="0" marR="0" lvl="0" indent="0" algn="l" rtl="0">
                        <a:lnSpc>
                          <a:spcPct val="115000"/>
                        </a:lnSpc>
                        <a:spcBef>
                          <a:spcPts val="0"/>
                        </a:spcBef>
                        <a:spcAft>
                          <a:spcPts val="0"/>
                        </a:spcAft>
                        <a:buNone/>
                      </a:pPr>
                      <a:endParaRPr sz="1100" u="none" strike="noStrike" cap="none" dirty="0">
                        <a:latin typeface="Calibri"/>
                        <a:ea typeface="Calibri"/>
                        <a:cs typeface="Calibri"/>
                        <a:sym typeface="Calibri"/>
                      </a:endParaRPr>
                    </a:p>
                  </a:txBody>
                  <a:tcPr marL="68575" marR="68575" marT="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1100" u="none" strike="noStrike" cap="none" dirty="0">
                          <a:latin typeface="Calibri"/>
                          <a:ea typeface="Calibri"/>
                          <a:cs typeface="Calibri"/>
                          <a:sym typeface="Calibri"/>
                        </a:rPr>
                        <a:t>Nandy</a:t>
                      </a:r>
                      <a:endParaRPr sz="1100" u="none" strike="noStrike" cap="none" dirty="0">
                        <a:latin typeface="Calibri"/>
                        <a:ea typeface="Calibri"/>
                        <a:cs typeface="Calibri"/>
                        <a:sym typeface="Calibri"/>
                      </a:endParaRPr>
                    </a:p>
                  </a:txBody>
                  <a:tcPr marL="68575" marR="68575" marT="0"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1100" u="none" strike="noStrike" cap="none" dirty="0">
                          <a:latin typeface="Calibri"/>
                          <a:ea typeface="Calibri"/>
                          <a:cs typeface="Calibri"/>
                          <a:sym typeface="Calibri"/>
                        </a:rPr>
                        <a:t>Randic3D</a:t>
                      </a: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1100" u="none" strike="noStrike" cap="none" dirty="0">
                          <a:latin typeface="Calibri"/>
                          <a:ea typeface="Calibri"/>
                          <a:cs typeface="Calibri"/>
                          <a:sym typeface="Calibri"/>
                        </a:rPr>
                        <a:t>Polar Plot</a:t>
                      </a: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1100" u="none" strike="noStrike" cap="none" dirty="0">
                          <a:latin typeface="Calibri"/>
                          <a:ea typeface="Calibri"/>
                          <a:cs typeface="Calibri"/>
                          <a:sym typeface="Calibri"/>
                        </a:rPr>
                        <a:t>WangZhang</a:t>
                      </a: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1100" u="none" strike="noStrike" cap="none" dirty="0">
                          <a:latin typeface="Calibri"/>
                          <a:ea typeface="Calibri"/>
                          <a:cs typeface="Calibri"/>
                          <a:sym typeface="Calibri"/>
                        </a:rPr>
                        <a:t>SongTang</a:t>
                      </a: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1100" u="none" strike="noStrike" cap="none" dirty="0">
                          <a:latin typeface="Calibri"/>
                          <a:ea typeface="Calibri"/>
                          <a:cs typeface="Calibri"/>
                          <a:sym typeface="Calibri"/>
                        </a:rPr>
                        <a:t>Randic2D</a:t>
                      </a: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1100" u="none" strike="noStrike" cap="none" dirty="0">
                          <a:latin typeface="Calibri"/>
                          <a:ea typeface="Calibri"/>
                          <a:cs typeface="Calibri"/>
                          <a:sym typeface="Calibri"/>
                        </a:rPr>
                        <a:t>Yau</a:t>
                      </a: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0500">
                <a:tc>
                  <a:txBody>
                    <a:bodyPr/>
                    <a:lstStyle/>
                    <a:p>
                      <a:pPr marL="0" marR="0" lvl="0" indent="0" algn="l" rtl="0">
                        <a:lnSpc>
                          <a:spcPct val="115000"/>
                        </a:lnSpc>
                        <a:spcBef>
                          <a:spcPts val="0"/>
                        </a:spcBef>
                        <a:spcAft>
                          <a:spcPts val="0"/>
                        </a:spcAft>
                        <a:buNone/>
                      </a:pPr>
                      <a:r>
                        <a:rPr lang="en-US" sz="1100" u="none" strike="noStrike" cap="none" dirty="0">
                          <a:latin typeface="Calibri"/>
                          <a:ea typeface="Calibri"/>
                          <a:cs typeface="Calibri"/>
                          <a:sym typeface="Calibri"/>
                        </a:rPr>
                        <a:t>Nandy</a:t>
                      </a:r>
                      <a:endParaRPr sz="1100" u="none" strike="noStrike" cap="none" dirty="0">
                        <a:latin typeface="Calibri"/>
                        <a:ea typeface="Calibri"/>
                        <a:cs typeface="Calibri"/>
                        <a:sym typeface="Calibri"/>
                      </a:endParaRPr>
                    </a:p>
                  </a:txBody>
                  <a:tcPr marL="68575" marR="68575" marT="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dirty="0">
                        <a:latin typeface="Calibri"/>
                        <a:ea typeface="Calibri"/>
                        <a:cs typeface="Calibri"/>
                        <a:sym typeface="Calibri"/>
                      </a:endParaRPr>
                    </a:p>
                  </a:txBody>
                  <a:tcPr marL="68575" marR="68575" marT="0"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15000"/>
                        </a:lnSpc>
                        <a:spcBef>
                          <a:spcPts val="0"/>
                        </a:spcBef>
                        <a:spcAft>
                          <a:spcPts val="0"/>
                        </a:spcAft>
                        <a:buNone/>
                      </a:pPr>
                      <a:r>
                        <a:rPr lang="en-US" sz="1100" b="1" u="sng" strike="noStrike" cap="none" dirty="0">
                          <a:latin typeface="Calibri"/>
                          <a:ea typeface="Calibri"/>
                          <a:cs typeface="Calibri"/>
                          <a:sym typeface="Calibri"/>
                        </a:rPr>
                        <a:t>0.9574</a:t>
                      </a: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15000"/>
                        </a:lnSpc>
                        <a:spcBef>
                          <a:spcPts val="0"/>
                        </a:spcBef>
                        <a:spcAft>
                          <a:spcPts val="0"/>
                        </a:spcAft>
                        <a:buNone/>
                      </a:pPr>
                      <a:r>
                        <a:rPr lang="en-US" sz="1100" u="none" strike="noStrike" cap="none" dirty="0">
                          <a:latin typeface="Calibri"/>
                          <a:ea typeface="Calibri"/>
                          <a:cs typeface="Calibri"/>
                          <a:sym typeface="Calibri"/>
                        </a:rPr>
                        <a:t>0.7017</a:t>
                      </a: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15000"/>
                        </a:lnSpc>
                        <a:spcBef>
                          <a:spcPts val="0"/>
                        </a:spcBef>
                        <a:spcAft>
                          <a:spcPts val="0"/>
                        </a:spcAft>
                        <a:buNone/>
                      </a:pPr>
                      <a:r>
                        <a:rPr lang="en-US" sz="1100" u="none" strike="noStrike" cap="none" dirty="0">
                          <a:latin typeface="Calibri"/>
                          <a:ea typeface="Calibri"/>
                          <a:cs typeface="Calibri"/>
                          <a:sym typeface="Calibri"/>
                        </a:rPr>
                        <a:t>0.0615</a:t>
                      </a: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15000"/>
                        </a:lnSpc>
                        <a:spcBef>
                          <a:spcPts val="0"/>
                        </a:spcBef>
                        <a:spcAft>
                          <a:spcPts val="0"/>
                        </a:spcAft>
                        <a:buNone/>
                      </a:pPr>
                      <a:r>
                        <a:rPr lang="en-US" sz="1100" u="none" strike="noStrike" cap="none" dirty="0">
                          <a:latin typeface="Calibri"/>
                          <a:ea typeface="Calibri"/>
                          <a:cs typeface="Calibri"/>
                          <a:sym typeface="Calibri"/>
                        </a:rPr>
                        <a:t>0.6804</a:t>
                      </a: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15000"/>
                        </a:lnSpc>
                        <a:spcBef>
                          <a:spcPts val="0"/>
                        </a:spcBef>
                        <a:spcAft>
                          <a:spcPts val="0"/>
                        </a:spcAft>
                        <a:buNone/>
                      </a:pPr>
                      <a:r>
                        <a:rPr lang="en-US" sz="1100" u="none" strike="noStrike" cap="none" dirty="0">
                          <a:latin typeface="Calibri"/>
                          <a:ea typeface="Calibri"/>
                          <a:cs typeface="Calibri"/>
                          <a:sym typeface="Calibri"/>
                        </a:rPr>
                        <a:t>0.6806</a:t>
                      </a: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15000"/>
                        </a:lnSpc>
                        <a:spcBef>
                          <a:spcPts val="0"/>
                        </a:spcBef>
                        <a:spcAft>
                          <a:spcPts val="0"/>
                        </a:spcAft>
                        <a:buNone/>
                      </a:pPr>
                      <a:r>
                        <a:rPr lang="en-US" sz="1100" u="none" strike="noStrike" cap="none" dirty="0">
                          <a:latin typeface="Calibri"/>
                          <a:ea typeface="Calibri"/>
                          <a:cs typeface="Calibri"/>
                          <a:sym typeface="Calibri"/>
                        </a:rPr>
                        <a:t>0.7114</a:t>
                      </a: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90500">
                <a:tc>
                  <a:txBody>
                    <a:bodyPr/>
                    <a:lstStyle/>
                    <a:p>
                      <a:pPr marL="0" marR="0" lvl="0" indent="0" algn="l" rtl="0">
                        <a:lnSpc>
                          <a:spcPct val="115000"/>
                        </a:lnSpc>
                        <a:spcBef>
                          <a:spcPts val="0"/>
                        </a:spcBef>
                        <a:spcAft>
                          <a:spcPts val="0"/>
                        </a:spcAft>
                        <a:buNone/>
                      </a:pPr>
                      <a:r>
                        <a:rPr lang="en-US" sz="1100" u="none" strike="noStrike" cap="none" dirty="0">
                          <a:latin typeface="Calibri"/>
                          <a:ea typeface="Calibri"/>
                          <a:cs typeface="Calibri"/>
                          <a:sym typeface="Calibri"/>
                        </a:rPr>
                        <a:t>Randic3D</a:t>
                      </a:r>
                      <a:endParaRPr sz="1100" u="none" strike="noStrike" cap="none" dirty="0">
                        <a:latin typeface="Calibri"/>
                        <a:ea typeface="Calibri"/>
                        <a:cs typeface="Calibri"/>
                        <a:sym typeface="Calibri"/>
                      </a:endParaRPr>
                    </a:p>
                  </a:txBody>
                  <a:tcPr marL="68575" marR="68575" marT="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dirty="0">
                        <a:latin typeface="Calibri"/>
                        <a:ea typeface="Calibri"/>
                        <a:cs typeface="Calibri"/>
                        <a:sym typeface="Calibri"/>
                      </a:endParaRPr>
                    </a:p>
                  </a:txBody>
                  <a:tcPr marL="68575" marR="68575" marT="0"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15000"/>
                        </a:lnSpc>
                        <a:spcBef>
                          <a:spcPts val="0"/>
                        </a:spcBef>
                        <a:spcAft>
                          <a:spcPts val="0"/>
                        </a:spcAft>
                        <a:buNone/>
                      </a:pPr>
                      <a:r>
                        <a:rPr lang="en-US" sz="1100" u="none" strike="noStrike" cap="none" dirty="0">
                          <a:latin typeface="Calibri"/>
                          <a:ea typeface="Calibri"/>
                          <a:cs typeface="Calibri"/>
                          <a:sym typeface="Calibri"/>
                        </a:rPr>
                        <a:t>0.7776</a:t>
                      </a: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15000"/>
                        </a:lnSpc>
                        <a:spcBef>
                          <a:spcPts val="0"/>
                        </a:spcBef>
                        <a:spcAft>
                          <a:spcPts val="0"/>
                        </a:spcAft>
                        <a:buNone/>
                      </a:pPr>
                      <a:r>
                        <a:rPr lang="en-US" sz="1100" u="none" strike="noStrike" cap="none" dirty="0">
                          <a:latin typeface="Calibri"/>
                          <a:ea typeface="Calibri"/>
                          <a:cs typeface="Calibri"/>
                          <a:sym typeface="Calibri"/>
                        </a:rPr>
                        <a:t>0.0559</a:t>
                      </a: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15000"/>
                        </a:lnSpc>
                        <a:spcBef>
                          <a:spcPts val="0"/>
                        </a:spcBef>
                        <a:spcAft>
                          <a:spcPts val="0"/>
                        </a:spcAft>
                        <a:buNone/>
                      </a:pPr>
                      <a:r>
                        <a:rPr lang="en-US" sz="1100" u="none" strike="noStrike" cap="none" dirty="0">
                          <a:latin typeface="Calibri"/>
                          <a:ea typeface="Calibri"/>
                          <a:cs typeface="Calibri"/>
                          <a:sym typeface="Calibri"/>
                        </a:rPr>
                        <a:t>0.7574</a:t>
                      </a: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15000"/>
                        </a:lnSpc>
                        <a:spcBef>
                          <a:spcPts val="0"/>
                        </a:spcBef>
                        <a:spcAft>
                          <a:spcPts val="0"/>
                        </a:spcAft>
                        <a:buNone/>
                      </a:pPr>
                      <a:r>
                        <a:rPr lang="en-US" sz="1100" u="none" strike="noStrike" cap="none" dirty="0">
                          <a:latin typeface="Calibri"/>
                          <a:ea typeface="Calibri"/>
                          <a:cs typeface="Calibri"/>
                          <a:sym typeface="Calibri"/>
                        </a:rPr>
                        <a:t>0.7576</a:t>
                      </a: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15000"/>
                        </a:lnSpc>
                        <a:spcBef>
                          <a:spcPts val="0"/>
                        </a:spcBef>
                        <a:spcAft>
                          <a:spcPts val="0"/>
                        </a:spcAft>
                        <a:buNone/>
                      </a:pPr>
                      <a:r>
                        <a:rPr lang="en-US" sz="1100" u="none" strike="noStrike" cap="none" dirty="0">
                          <a:latin typeface="Calibri"/>
                          <a:ea typeface="Calibri"/>
                          <a:cs typeface="Calibri"/>
                          <a:sym typeface="Calibri"/>
                        </a:rPr>
                        <a:t>0.7865</a:t>
                      </a: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190500">
                <a:tc>
                  <a:txBody>
                    <a:bodyPr/>
                    <a:lstStyle/>
                    <a:p>
                      <a:pPr marL="0" marR="0" lvl="0" indent="0" algn="l" rtl="0">
                        <a:lnSpc>
                          <a:spcPct val="115000"/>
                        </a:lnSpc>
                        <a:spcBef>
                          <a:spcPts val="0"/>
                        </a:spcBef>
                        <a:spcAft>
                          <a:spcPts val="0"/>
                        </a:spcAft>
                        <a:buNone/>
                      </a:pPr>
                      <a:r>
                        <a:rPr lang="en-US" sz="1100" u="none" strike="noStrike" cap="none" dirty="0">
                          <a:latin typeface="Calibri"/>
                          <a:ea typeface="Calibri"/>
                          <a:cs typeface="Calibri"/>
                          <a:sym typeface="Calibri"/>
                        </a:rPr>
                        <a:t>Polar Plot</a:t>
                      </a:r>
                      <a:endParaRPr sz="1100" u="none" strike="noStrike" cap="none" dirty="0">
                        <a:latin typeface="Calibri"/>
                        <a:ea typeface="Calibri"/>
                        <a:cs typeface="Calibri"/>
                        <a:sym typeface="Calibri"/>
                      </a:endParaRPr>
                    </a:p>
                  </a:txBody>
                  <a:tcPr marL="68575" marR="68575" marT="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dirty="0">
                        <a:latin typeface="Calibri"/>
                        <a:ea typeface="Calibri"/>
                        <a:cs typeface="Calibri"/>
                        <a:sym typeface="Calibri"/>
                      </a:endParaRPr>
                    </a:p>
                  </a:txBody>
                  <a:tcPr marL="68575" marR="68575" marT="0"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15000"/>
                        </a:lnSpc>
                        <a:spcBef>
                          <a:spcPts val="0"/>
                        </a:spcBef>
                        <a:spcAft>
                          <a:spcPts val="0"/>
                        </a:spcAft>
                        <a:buNone/>
                      </a:pPr>
                      <a:r>
                        <a:rPr lang="en-US" sz="1100" u="none" strike="noStrike" cap="none" dirty="0">
                          <a:latin typeface="Calibri"/>
                          <a:ea typeface="Calibri"/>
                          <a:cs typeface="Calibri"/>
                          <a:sym typeface="Calibri"/>
                        </a:rPr>
                        <a:t>0.2898</a:t>
                      </a: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15000"/>
                        </a:lnSpc>
                        <a:spcBef>
                          <a:spcPts val="0"/>
                        </a:spcBef>
                        <a:spcAft>
                          <a:spcPts val="0"/>
                        </a:spcAft>
                        <a:buNone/>
                      </a:pPr>
                      <a:r>
                        <a:rPr lang="en-US" sz="1100" b="1" u="sng" strike="noStrike" cap="none" dirty="0">
                          <a:latin typeface="Calibri"/>
                          <a:ea typeface="Calibri"/>
                          <a:cs typeface="Calibri"/>
                          <a:sym typeface="Calibri"/>
                        </a:rPr>
                        <a:t>0.9995</a:t>
                      </a: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15000"/>
                        </a:lnSpc>
                        <a:spcBef>
                          <a:spcPts val="0"/>
                        </a:spcBef>
                        <a:spcAft>
                          <a:spcPts val="0"/>
                        </a:spcAft>
                        <a:buNone/>
                      </a:pPr>
                      <a:r>
                        <a:rPr lang="en-US" sz="1100" b="1" u="sng" strike="noStrike" cap="none" dirty="0">
                          <a:latin typeface="Calibri"/>
                          <a:ea typeface="Calibri"/>
                          <a:cs typeface="Calibri"/>
                          <a:sym typeface="Calibri"/>
                        </a:rPr>
                        <a:t>0.9995</a:t>
                      </a: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15000"/>
                        </a:lnSpc>
                        <a:spcBef>
                          <a:spcPts val="0"/>
                        </a:spcBef>
                        <a:spcAft>
                          <a:spcPts val="0"/>
                        </a:spcAft>
                        <a:buNone/>
                      </a:pPr>
                      <a:r>
                        <a:rPr lang="en-US" sz="1100" b="1" u="sng" strike="noStrike" cap="none" dirty="0">
                          <a:latin typeface="Calibri"/>
                          <a:ea typeface="Calibri"/>
                          <a:cs typeface="Calibri"/>
                          <a:sym typeface="Calibri"/>
                        </a:rPr>
                        <a:t>0.9997</a:t>
                      </a: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90500">
                <a:tc>
                  <a:txBody>
                    <a:bodyPr/>
                    <a:lstStyle/>
                    <a:p>
                      <a:pPr marL="0" marR="0" lvl="0" indent="0" algn="l" rtl="0">
                        <a:lnSpc>
                          <a:spcPct val="115000"/>
                        </a:lnSpc>
                        <a:spcBef>
                          <a:spcPts val="0"/>
                        </a:spcBef>
                        <a:spcAft>
                          <a:spcPts val="0"/>
                        </a:spcAft>
                        <a:buNone/>
                      </a:pPr>
                      <a:r>
                        <a:rPr lang="en-US" sz="1100" u="none" strike="noStrike" cap="none" dirty="0">
                          <a:latin typeface="Calibri"/>
                          <a:ea typeface="Calibri"/>
                          <a:cs typeface="Calibri"/>
                          <a:sym typeface="Calibri"/>
                        </a:rPr>
                        <a:t>WangZhang</a:t>
                      </a:r>
                      <a:endParaRPr sz="1100" u="none" strike="noStrike" cap="none" dirty="0">
                        <a:latin typeface="Calibri"/>
                        <a:ea typeface="Calibri"/>
                        <a:cs typeface="Calibri"/>
                        <a:sym typeface="Calibri"/>
                      </a:endParaRPr>
                    </a:p>
                  </a:txBody>
                  <a:tcPr marL="68575" marR="68575" marT="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dirty="0">
                        <a:latin typeface="Calibri"/>
                        <a:ea typeface="Calibri"/>
                        <a:cs typeface="Calibri"/>
                        <a:sym typeface="Calibri"/>
                      </a:endParaRPr>
                    </a:p>
                  </a:txBody>
                  <a:tcPr marL="68575" marR="68575" marT="0"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15000"/>
                        </a:lnSpc>
                        <a:spcBef>
                          <a:spcPts val="0"/>
                        </a:spcBef>
                        <a:spcAft>
                          <a:spcPts val="0"/>
                        </a:spcAft>
                        <a:buNone/>
                      </a:pPr>
                      <a:r>
                        <a:rPr lang="en-US" sz="1100" u="none" strike="noStrike" cap="none" dirty="0">
                          <a:latin typeface="Calibri"/>
                          <a:ea typeface="Calibri"/>
                          <a:cs typeface="Calibri"/>
                          <a:sym typeface="Calibri"/>
                        </a:rPr>
                        <a:t>0.2998</a:t>
                      </a: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15000"/>
                        </a:lnSpc>
                        <a:spcBef>
                          <a:spcPts val="0"/>
                        </a:spcBef>
                        <a:spcAft>
                          <a:spcPts val="0"/>
                        </a:spcAft>
                        <a:buNone/>
                      </a:pPr>
                      <a:r>
                        <a:rPr lang="en-US" sz="1100" u="none" strike="noStrike" cap="none" dirty="0">
                          <a:latin typeface="Calibri"/>
                          <a:ea typeface="Calibri"/>
                          <a:cs typeface="Calibri"/>
                          <a:sym typeface="Calibri"/>
                        </a:rPr>
                        <a:t>0.2993</a:t>
                      </a: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15000"/>
                        </a:lnSpc>
                        <a:spcBef>
                          <a:spcPts val="0"/>
                        </a:spcBef>
                        <a:spcAft>
                          <a:spcPts val="0"/>
                        </a:spcAft>
                        <a:buNone/>
                      </a:pPr>
                      <a:r>
                        <a:rPr lang="en-US" sz="1100" u="none" strike="noStrike" cap="none" dirty="0">
                          <a:latin typeface="Calibri"/>
                          <a:ea typeface="Calibri"/>
                          <a:cs typeface="Calibri"/>
                          <a:sym typeface="Calibri"/>
                        </a:rPr>
                        <a:t>0.2835</a:t>
                      </a: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190500">
                <a:tc>
                  <a:txBody>
                    <a:bodyPr/>
                    <a:lstStyle/>
                    <a:p>
                      <a:pPr marL="0" marR="0" lvl="0" indent="0" algn="l" rtl="0">
                        <a:lnSpc>
                          <a:spcPct val="115000"/>
                        </a:lnSpc>
                        <a:spcBef>
                          <a:spcPts val="0"/>
                        </a:spcBef>
                        <a:spcAft>
                          <a:spcPts val="0"/>
                        </a:spcAft>
                        <a:buNone/>
                      </a:pPr>
                      <a:r>
                        <a:rPr lang="en-US" sz="1100" u="none" strike="noStrike" cap="none" dirty="0">
                          <a:latin typeface="Calibri"/>
                          <a:ea typeface="Calibri"/>
                          <a:cs typeface="Calibri"/>
                          <a:sym typeface="Calibri"/>
                        </a:rPr>
                        <a:t>SongTang</a:t>
                      </a:r>
                      <a:endParaRPr sz="1100" u="none" strike="noStrike" cap="none" dirty="0">
                        <a:latin typeface="Calibri"/>
                        <a:ea typeface="Calibri"/>
                        <a:cs typeface="Calibri"/>
                        <a:sym typeface="Calibri"/>
                      </a:endParaRPr>
                    </a:p>
                  </a:txBody>
                  <a:tcPr marL="68575" marR="68575" marT="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dirty="0">
                        <a:latin typeface="Calibri"/>
                        <a:ea typeface="Calibri"/>
                        <a:cs typeface="Calibri"/>
                        <a:sym typeface="Calibri"/>
                      </a:endParaRPr>
                    </a:p>
                  </a:txBody>
                  <a:tcPr marL="68575" marR="68575" marT="0"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15000"/>
                        </a:lnSpc>
                        <a:spcBef>
                          <a:spcPts val="0"/>
                        </a:spcBef>
                        <a:spcAft>
                          <a:spcPts val="0"/>
                        </a:spcAft>
                        <a:buNone/>
                      </a:pPr>
                      <a:r>
                        <a:rPr lang="en-US" sz="1100" b="1" u="sng" strike="noStrike" cap="none" dirty="0">
                          <a:latin typeface="Calibri"/>
                          <a:ea typeface="Calibri"/>
                          <a:cs typeface="Calibri"/>
                          <a:sym typeface="Calibri"/>
                        </a:rPr>
                        <a:t>1.0000</a:t>
                      </a: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15000"/>
                        </a:lnSpc>
                        <a:spcBef>
                          <a:spcPts val="0"/>
                        </a:spcBef>
                        <a:spcAft>
                          <a:spcPts val="0"/>
                        </a:spcAft>
                        <a:buNone/>
                      </a:pPr>
                      <a:r>
                        <a:rPr lang="en-US" sz="1100" b="1" u="sng" strike="noStrike" cap="none" dirty="0">
                          <a:latin typeface="Calibri"/>
                          <a:ea typeface="Calibri"/>
                          <a:cs typeface="Calibri"/>
                          <a:sym typeface="Calibri"/>
                        </a:rPr>
                        <a:t>0.9988</a:t>
                      </a: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190500">
                <a:tc>
                  <a:txBody>
                    <a:bodyPr/>
                    <a:lstStyle/>
                    <a:p>
                      <a:pPr marL="0" marR="0" lvl="0" indent="0" algn="l" rtl="0">
                        <a:lnSpc>
                          <a:spcPct val="115000"/>
                        </a:lnSpc>
                        <a:spcBef>
                          <a:spcPts val="0"/>
                        </a:spcBef>
                        <a:spcAft>
                          <a:spcPts val="0"/>
                        </a:spcAft>
                        <a:buNone/>
                      </a:pPr>
                      <a:r>
                        <a:rPr lang="en-US" sz="1100" u="none" strike="noStrike" cap="none" dirty="0">
                          <a:latin typeface="Calibri"/>
                          <a:ea typeface="Calibri"/>
                          <a:cs typeface="Calibri"/>
                          <a:sym typeface="Calibri"/>
                        </a:rPr>
                        <a:t>Randic2D</a:t>
                      </a:r>
                      <a:endParaRPr sz="1100" u="none" strike="noStrike" cap="none" dirty="0">
                        <a:latin typeface="Calibri"/>
                        <a:ea typeface="Calibri"/>
                        <a:cs typeface="Calibri"/>
                        <a:sym typeface="Calibri"/>
                      </a:endParaRPr>
                    </a:p>
                  </a:txBody>
                  <a:tcPr marL="68575" marR="68575" marT="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dirty="0">
                        <a:latin typeface="Calibri"/>
                        <a:ea typeface="Calibri"/>
                        <a:cs typeface="Calibri"/>
                        <a:sym typeface="Calibri"/>
                      </a:endParaRPr>
                    </a:p>
                  </a:txBody>
                  <a:tcPr marL="68575" marR="68575" marT="0"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r" rtl="0">
                        <a:lnSpc>
                          <a:spcPct val="115000"/>
                        </a:lnSpc>
                        <a:spcBef>
                          <a:spcPts val="0"/>
                        </a:spcBef>
                        <a:spcAft>
                          <a:spcPts val="0"/>
                        </a:spcAft>
                        <a:buNone/>
                      </a:pPr>
                      <a:r>
                        <a:rPr lang="en-US" sz="1100" b="1" u="sng" strike="noStrike" cap="none" dirty="0">
                          <a:latin typeface="Calibri"/>
                          <a:ea typeface="Calibri"/>
                          <a:cs typeface="Calibri"/>
                          <a:sym typeface="Calibri"/>
                        </a:rPr>
                        <a:t>0.9988</a:t>
                      </a:r>
                      <a:endParaRPr sz="1100" u="none" strike="noStrike" cap="none" dirty="0">
                        <a:latin typeface="Calibri"/>
                        <a:ea typeface="Calibri"/>
                        <a:cs typeface="Calibri"/>
                        <a:sym typeface="Calibri"/>
                      </a:endParaRPr>
                    </a:p>
                  </a:txBody>
                  <a:tcPr marL="68575" marR="68575" marT="0" marB="0" anchor="b">
                    <a:lnL w="9525" cap="flat" cmpd="sng">
                      <a:solidFill>
                        <a:srgbClr val="000000">
                          <a:alpha val="0"/>
                        </a:srgbClr>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535" name="Shape 1535"/>
          <p:cNvSpPr txBox="1"/>
          <p:nvPr/>
        </p:nvSpPr>
        <p:spPr>
          <a:xfrm>
            <a:off x="381000" y="762000"/>
            <a:ext cx="8382000" cy="64633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Calibri"/>
              <a:buNone/>
              <a:tabLst/>
              <a:defRPr/>
            </a:pP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Table 5: Correlations between different methods for all descriptors of 34 sequences of various globin genes together. Strong correlations are in bold font and underlined.</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36" name="Shape 1536"/>
          <p:cNvSpPr txBox="1"/>
          <p:nvPr/>
        </p:nvSpPr>
        <p:spPr>
          <a:xfrm>
            <a:off x="457200" y="4038600"/>
            <a:ext cx="8077200" cy="1384995"/>
          </a:xfrm>
          <a:prstGeom prst="rect">
            <a:avLst/>
          </a:prstGeom>
          <a:noFill/>
          <a:ln>
            <a:noFill/>
          </a:ln>
        </p:spPr>
        <p:txBody>
          <a:bodyPr spcFirstLastPara="1" wrap="square" lIns="91425" tIns="45700" rIns="91425" bIns="45700" anchor="t" anchorCtr="0">
            <a:noAutofit/>
          </a:bodyPr>
          <a:lstStyle/>
          <a:p>
            <a:pPr marL="0" marR="0" lvl="0" indent="-88900" algn="l" defTabSz="914400" rtl="0" eaLnBrk="1" fontAlgn="auto" latinLnBrk="0" hangingPunct="1">
              <a:lnSpc>
                <a:spcPct val="100000"/>
              </a:lnSpc>
              <a:spcBef>
                <a:spcPts val="0"/>
              </a:spcBef>
              <a:spcAft>
                <a:spcPts val="0"/>
              </a:spcAft>
              <a:buClr>
                <a:srgbClr val="000000"/>
              </a:buClr>
              <a:buSzPts val="1400"/>
              <a:buFont typeface="Calibri"/>
              <a:buChar char="-"/>
              <a:tabLst/>
              <a:defRPr/>
            </a:pPr>
            <a:r>
              <a:rPr kumimoji="0" lang="en-US" sz="1400" b="0" i="0" u="none" strike="noStrike" kern="0" cap="none" spc="0" normalizeH="0" baseline="0" noProof="0" dirty="0">
                <a:ln>
                  <a:noFill/>
                </a:ln>
                <a:solidFill>
                  <a:srgbClr val="000000"/>
                </a:solidFill>
                <a:effectLst/>
                <a:uLnTx/>
                <a:uFillTx/>
                <a:latin typeface="Calibri"/>
                <a:ea typeface="Calibri"/>
                <a:cs typeface="Calibri"/>
                <a:sym typeface="Calibri"/>
              </a:rPr>
              <a:t>Strong correlation between Nandy (2D) and Randic 3D – Note that the three 2D graphs are 2D projections of Randic 3D model</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Calibri"/>
              <a:buChar char="-"/>
              <a:tabLst/>
              <a:defRPr/>
            </a:pPr>
            <a:r>
              <a:rPr kumimoji="0" lang="en-US" sz="1400" b="0" i="0" u="none" strike="noStrike" kern="0" cap="none" spc="0" normalizeH="0" baseline="0" noProof="0" dirty="0">
                <a:ln>
                  <a:noFill/>
                </a:ln>
                <a:solidFill>
                  <a:srgbClr val="000000"/>
                </a:solidFill>
                <a:effectLst/>
                <a:uLnTx/>
                <a:uFillTx/>
                <a:latin typeface="Calibri"/>
                <a:ea typeface="Calibri"/>
                <a:cs typeface="Calibri"/>
                <a:sym typeface="Calibri"/>
              </a:rPr>
              <a:t>Strong correlation between Yau and Randic 2D is counter-intuitive – Yau model opens wide with increasing bases, Randic 2D runs within parallel lines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88900" algn="l" defTabSz="914400" rtl="0" eaLnBrk="1" fontAlgn="auto" latinLnBrk="0" hangingPunct="1">
              <a:lnSpc>
                <a:spcPct val="100000"/>
              </a:lnSpc>
              <a:spcBef>
                <a:spcPts val="0"/>
              </a:spcBef>
              <a:spcAft>
                <a:spcPts val="0"/>
              </a:spcAft>
              <a:buClr>
                <a:srgbClr val="000000"/>
              </a:buClr>
              <a:buSzPts val="1400"/>
              <a:buFont typeface="Calibri"/>
              <a:buChar char="-"/>
              <a:tabLst/>
              <a:defRPr/>
            </a:pPr>
            <a:r>
              <a:rPr kumimoji="0" lang="en-US" sz="1400" b="0" i="0" u="none" strike="noStrike" kern="0" cap="none" spc="0" normalizeH="0" baseline="0" noProof="0" dirty="0">
                <a:ln>
                  <a:noFill/>
                </a:ln>
                <a:solidFill>
                  <a:srgbClr val="000000"/>
                </a:solidFill>
                <a:effectLst/>
                <a:uLnTx/>
                <a:uFillTx/>
                <a:latin typeface="Calibri"/>
                <a:ea typeface="Calibri"/>
                <a:cs typeface="Calibri"/>
                <a:sym typeface="Calibri"/>
              </a:rPr>
              <a:t>Song and Tang and WangZhang are complex and do not correlate well with other models – probably encodes non-redundant information</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4970401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cxnSp>
        <p:nvCxnSpPr>
          <p:cNvPr id="1520" name="Shape 1520"/>
          <p:cNvCxnSpPr/>
          <p:nvPr/>
        </p:nvCxnSpPr>
        <p:spPr>
          <a:xfrm>
            <a:off x="4572000" y="1219200"/>
            <a:ext cx="1588" cy="555625"/>
          </a:xfrm>
          <a:prstGeom prst="straightConnector1">
            <a:avLst/>
          </a:prstGeom>
          <a:noFill/>
          <a:ln w="28575" cap="flat" cmpd="sng">
            <a:solidFill>
              <a:srgbClr val="000000"/>
            </a:solidFill>
            <a:prstDash val="solid"/>
            <a:round/>
            <a:headEnd type="none" w="med" len="med"/>
            <a:tailEnd type="triangle" w="med" len="med"/>
          </a:ln>
        </p:spPr>
      </p:cxnSp>
      <p:cxnSp>
        <p:nvCxnSpPr>
          <p:cNvPr id="1521" name="Shape 1521"/>
          <p:cNvCxnSpPr/>
          <p:nvPr/>
        </p:nvCxnSpPr>
        <p:spPr>
          <a:xfrm>
            <a:off x="4572000" y="2057400"/>
            <a:ext cx="1587" cy="555625"/>
          </a:xfrm>
          <a:prstGeom prst="straightConnector1">
            <a:avLst/>
          </a:prstGeom>
          <a:noFill/>
          <a:ln w="28575" cap="flat" cmpd="sng">
            <a:solidFill>
              <a:srgbClr val="000000"/>
            </a:solidFill>
            <a:prstDash val="solid"/>
            <a:round/>
            <a:headEnd type="none" w="med" len="med"/>
            <a:tailEnd type="triangle" w="med" len="med"/>
          </a:ln>
        </p:spPr>
      </p:cxnSp>
      <p:sp>
        <p:nvSpPr>
          <p:cNvPr id="1522" name="Shape 1522"/>
          <p:cNvSpPr/>
          <p:nvPr/>
        </p:nvSpPr>
        <p:spPr>
          <a:xfrm>
            <a:off x="0" y="39469"/>
            <a:ext cx="9144000" cy="64633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sng" strike="noStrike" cap="none" dirty="0">
                <a:solidFill>
                  <a:srgbClr val="000000"/>
                </a:solidFill>
                <a:latin typeface="Calibri"/>
                <a:ea typeface="Calibri"/>
                <a:cs typeface="Calibri"/>
                <a:sym typeface="Calibri"/>
              </a:rPr>
              <a:t>Graphical Abstract for </a:t>
            </a:r>
            <a:r>
              <a:rPr lang="en-US" sz="1800" b="1" i="1" u="sng" strike="noStrike" cap="none" dirty="0">
                <a:solidFill>
                  <a:srgbClr val="000000"/>
                </a:solidFill>
                <a:latin typeface="Calibri"/>
                <a:ea typeface="Calibri"/>
                <a:cs typeface="Calibri"/>
                <a:sym typeface="Calibri"/>
              </a:rPr>
              <a:t>“Intercorrelation of major DNA/RNA sequence descriptors - A preliminary study”</a:t>
            </a:r>
            <a:endParaRPr sz="1800" b="0" i="0" u="none" strike="noStrike" cap="none" dirty="0">
              <a:solidFill>
                <a:srgbClr val="000000"/>
              </a:solidFill>
              <a:latin typeface="Arial"/>
              <a:ea typeface="Arial"/>
              <a:cs typeface="Arial"/>
              <a:sym typeface="Arial"/>
            </a:endParaRPr>
          </a:p>
        </p:txBody>
      </p:sp>
      <p:sp>
        <p:nvSpPr>
          <p:cNvPr id="1523" name="Shape 1523"/>
          <p:cNvSpPr/>
          <p:nvPr/>
        </p:nvSpPr>
        <p:spPr>
          <a:xfrm>
            <a:off x="0" y="1721823"/>
            <a:ext cx="9144000" cy="33855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Calibri"/>
              <a:buNone/>
            </a:pPr>
            <a:r>
              <a:rPr lang="en-US" sz="1600" b="1" i="0" u="none" strike="noStrike" cap="none" dirty="0">
                <a:solidFill>
                  <a:srgbClr val="000000"/>
                </a:solidFill>
                <a:latin typeface="Calibri"/>
                <a:ea typeface="Calibri"/>
                <a:cs typeface="Calibri"/>
                <a:sym typeface="Calibri"/>
              </a:rPr>
              <a:t>Calculate 7 types of numerical descriptors</a:t>
            </a:r>
            <a:endParaRPr sz="1600" b="0" i="0" u="none" strike="noStrike" cap="none" dirty="0">
              <a:solidFill>
                <a:srgbClr val="000000"/>
              </a:solidFill>
              <a:latin typeface="Arial"/>
              <a:ea typeface="Arial"/>
              <a:cs typeface="Arial"/>
              <a:sym typeface="Arial"/>
            </a:endParaRPr>
          </a:p>
        </p:txBody>
      </p:sp>
      <p:sp>
        <p:nvSpPr>
          <p:cNvPr id="1524" name="Shape 1524"/>
          <p:cNvSpPr/>
          <p:nvPr/>
        </p:nvSpPr>
        <p:spPr>
          <a:xfrm>
            <a:off x="0" y="2563498"/>
            <a:ext cx="9143999" cy="33855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Calibri"/>
              <a:buNone/>
            </a:pPr>
            <a:r>
              <a:rPr lang="en-US" sz="1600" b="1" i="0" u="none" strike="noStrike" cap="none" dirty="0">
                <a:solidFill>
                  <a:srgbClr val="000000"/>
                </a:solidFill>
                <a:latin typeface="Calibri"/>
                <a:ea typeface="Calibri"/>
                <a:cs typeface="Calibri"/>
                <a:sym typeface="Calibri"/>
              </a:rPr>
              <a:t>Carry out Intercorrelation and Principal Component analysis of data </a:t>
            </a:r>
            <a:endParaRPr dirty="0"/>
          </a:p>
        </p:txBody>
      </p:sp>
      <p:sp>
        <p:nvSpPr>
          <p:cNvPr id="1525" name="Shape 1525"/>
          <p:cNvSpPr txBox="1"/>
          <p:nvPr/>
        </p:nvSpPr>
        <p:spPr>
          <a:xfrm>
            <a:off x="0" y="838200"/>
            <a:ext cx="9144000"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Calibri"/>
              <a:buNone/>
            </a:pPr>
            <a:r>
              <a:rPr lang="en-US" sz="1600" b="1" i="0" u="none" strike="noStrike" cap="none" dirty="0">
                <a:solidFill>
                  <a:srgbClr val="000000"/>
                </a:solidFill>
                <a:latin typeface="Calibri"/>
                <a:ea typeface="Calibri"/>
                <a:cs typeface="Calibri"/>
                <a:sym typeface="Calibri"/>
              </a:rPr>
              <a:t>Start with Nucleic Acid Sequences</a:t>
            </a:r>
            <a:endParaRPr sz="1600" b="0" i="0" u="none" strike="noStrike" cap="none" dirty="0">
              <a:solidFill>
                <a:srgbClr val="000000"/>
              </a:solidFill>
              <a:latin typeface="Arial"/>
              <a:ea typeface="Arial"/>
              <a:cs typeface="Arial"/>
              <a:sym typeface="Arial"/>
            </a:endParaRPr>
          </a:p>
        </p:txBody>
      </p:sp>
      <p:pic>
        <p:nvPicPr>
          <p:cNvPr id="1526" name="Shape 1526" descr="Fig.10.jpg"/>
          <p:cNvPicPr preferRelativeResize="0"/>
          <p:nvPr/>
        </p:nvPicPr>
        <p:blipFill rotWithShape="1">
          <a:blip r:embed="rId3">
            <a:alphaModFix/>
          </a:blip>
          <a:srcRect t="15063" b="12179"/>
          <a:stretch/>
        </p:blipFill>
        <p:spPr>
          <a:xfrm>
            <a:off x="2895600" y="2971800"/>
            <a:ext cx="3429000" cy="2209800"/>
          </a:xfrm>
          <a:prstGeom prst="rect">
            <a:avLst/>
          </a:prstGeom>
          <a:noFill/>
          <a:ln>
            <a:noFill/>
          </a:ln>
        </p:spPr>
      </p:pic>
      <p:sp>
        <p:nvSpPr>
          <p:cNvPr id="1527" name="Shape 1527"/>
          <p:cNvSpPr txBox="1"/>
          <p:nvPr/>
        </p:nvSpPr>
        <p:spPr>
          <a:xfrm>
            <a:off x="0" y="5867400"/>
            <a:ext cx="9144000"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Calibri"/>
              <a:buNone/>
            </a:pPr>
            <a:r>
              <a:rPr lang="en-US" sz="1600" b="1" i="0" u="none" strike="noStrike" cap="none" dirty="0">
                <a:solidFill>
                  <a:srgbClr val="000000"/>
                </a:solidFill>
                <a:latin typeface="Calibri"/>
                <a:ea typeface="Calibri"/>
                <a:cs typeface="Calibri"/>
                <a:sym typeface="Calibri"/>
              </a:rPr>
              <a:t>Sequence characterization using selected descriptors and PCs.</a:t>
            </a:r>
            <a:endParaRPr sz="1600" b="0" i="0" u="none" strike="noStrike" cap="none" dirty="0">
              <a:solidFill>
                <a:srgbClr val="000000"/>
              </a:solidFill>
              <a:latin typeface="Calibri"/>
              <a:ea typeface="Calibri"/>
              <a:cs typeface="Calibri"/>
              <a:sym typeface="Calibri"/>
            </a:endParaRPr>
          </a:p>
        </p:txBody>
      </p:sp>
      <p:cxnSp>
        <p:nvCxnSpPr>
          <p:cNvPr id="1528" name="Shape 1528"/>
          <p:cNvCxnSpPr/>
          <p:nvPr/>
        </p:nvCxnSpPr>
        <p:spPr>
          <a:xfrm>
            <a:off x="4572000" y="5257800"/>
            <a:ext cx="1587" cy="555625"/>
          </a:xfrm>
          <a:prstGeom prst="straightConnector1">
            <a:avLst/>
          </a:prstGeom>
          <a:noFill/>
          <a:ln w="28575" cap="flat" cmpd="sng">
            <a:solidFill>
              <a:srgbClr val="000000"/>
            </a:solidFill>
            <a:prstDash val="solid"/>
            <a:round/>
            <a:headEnd type="none" w="med" len="med"/>
            <a:tailEnd type="triangle" w="med" len="med"/>
          </a:ln>
        </p:spPr>
      </p:cxnSp>
      <p:sp>
        <p:nvSpPr>
          <p:cNvPr id="1529" name="Shape 1529"/>
          <p:cNvSpPr/>
          <p:nvPr/>
        </p:nvSpPr>
        <p:spPr>
          <a:xfrm>
            <a:off x="838200" y="838200"/>
            <a:ext cx="7315200" cy="5410200"/>
          </a:xfrm>
          <a:prstGeom prst="rect">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FFFFFF"/>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40"/>
        <p:cNvGrpSpPr/>
        <p:nvPr/>
      </p:nvGrpSpPr>
      <p:grpSpPr>
        <a:xfrm>
          <a:off x="0" y="0"/>
          <a:ext cx="0" cy="0"/>
          <a:chOff x="0" y="0"/>
          <a:chExt cx="0" cy="0"/>
        </a:xfrm>
      </p:grpSpPr>
      <p:sp>
        <p:nvSpPr>
          <p:cNvPr id="1541" name="Shape 1541"/>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400" b="0" i="0" u="none" strike="noStrike" cap="none" dirty="0">
              <a:solidFill>
                <a:schemeClr val="dk2"/>
              </a:solidFill>
              <a:latin typeface="Times New Roman"/>
              <a:ea typeface="Times New Roman"/>
              <a:cs typeface="Times New Roman"/>
              <a:sym typeface="Times New Roman"/>
            </a:endParaRPr>
          </a:p>
        </p:txBody>
      </p:sp>
      <p:pic>
        <p:nvPicPr>
          <p:cNvPr id="1542" name="Shape 1542" descr="C:\Users\sbasak\Documents\RES\Editorship\E-book Bentham by SB\Bentham-SB Talk\Final Ebook To DO Basak\eBook Cover Design\Cover 9-3-2014.jpg"/>
          <p:cNvPicPr preferRelativeResize="0">
            <a:picLocks noGrp="1"/>
          </p:cNvPicPr>
          <p:nvPr>
            <p:ph type="body" idx="1"/>
          </p:nvPr>
        </p:nvPicPr>
        <p:blipFill rotWithShape="1">
          <a:blip r:embed="rId3">
            <a:alphaModFix/>
          </a:blip>
          <a:srcRect/>
          <a:stretch/>
        </p:blipFill>
        <p:spPr>
          <a:xfrm>
            <a:off x="2982193" y="1981200"/>
            <a:ext cx="3179619" cy="41148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1548" name="Shape 1548"/>
          <p:cNvSpPr/>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rgbClr val="000000"/>
                </a:solidFill>
                <a:latin typeface="Arial"/>
                <a:ea typeface="Arial"/>
                <a:cs typeface="Arial"/>
                <a:sym typeface="Arial"/>
              </a:rPr>
              <a:t>Integrated QSAR (I-QSAR)</a:t>
            </a:r>
            <a:endParaRPr sz="3200" dirty="0">
              <a:solidFill>
                <a:srgbClr val="000000"/>
              </a:solidFill>
              <a:latin typeface="Times New Roman"/>
              <a:ea typeface="Times New Roman"/>
              <a:cs typeface="Times New Roman"/>
              <a:sym typeface="Times New Roman"/>
            </a:endParaRPr>
          </a:p>
        </p:txBody>
      </p:sp>
      <p:grpSp>
        <p:nvGrpSpPr>
          <p:cNvPr id="1549" name="Shape 1549"/>
          <p:cNvGrpSpPr/>
          <p:nvPr/>
        </p:nvGrpSpPr>
        <p:grpSpPr>
          <a:xfrm>
            <a:off x="304800" y="2590800"/>
            <a:ext cx="5029200" cy="838200"/>
            <a:chOff x="624" y="2784"/>
            <a:chExt cx="2688" cy="720"/>
          </a:xfrm>
        </p:grpSpPr>
        <p:grpSp>
          <p:nvGrpSpPr>
            <p:cNvPr id="1550" name="Shape 1550"/>
            <p:cNvGrpSpPr/>
            <p:nvPr/>
          </p:nvGrpSpPr>
          <p:grpSpPr>
            <a:xfrm>
              <a:off x="624" y="2784"/>
              <a:ext cx="2688" cy="720"/>
              <a:chOff x="624" y="2784"/>
              <a:chExt cx="2688" cy="720"/>
            </a:xfrm>
          </p:grpSpPr>
          <p:sp>
            <p:nvSpPr>
              <p:cNvPr id="1551" name="Shape 1551"/>
              <p:cNvSpPr/>
              <p:nvPr/>
            </p:nvSpPr>
            <p:spPr>
              <a:xfrm>
                <a:off x="624" y="2784"/>
                <a:ext cx="672" cy="72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dirty="0">
                  <a:solidFill>
                    <a:srgbClr val="000000"/>
                  </a:solidFill>
                  <a:latin typeface="Times New Roman"/>
                  <a:ea typeface="Times New Roman"/>
                  <a:cs typeface="Times New Roman"/>
                  <a:sym typeface="Times New Roman"/>
                </a:endParaRPr>
              </a:p>
            </p:txBody>
          </p:sp>
          <p:sp>
            <p:nvSpPr>
              <p:cNvPr id="1552" name="Shape 1552"/>
              <p:cNvSpPr/>
              <p:nvPr/>
            </p:nvSpPr>
            <p:spPr>
              <a:xfrm>
                <a:off x="1296" y="2784"/>
                <a:ext cx="672" cy="72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dirty="0">
                  <a:solidFill>
                    <a:srgbClr val="000000"/>
                  </a:solidFill>
                  <a:latin typeface="Times New Roman"/>
                  <a:ea typeface="Times New Roman"/>
                  <a:cs typeface="Times New Roman"/>
                  <a:sym typeface="Times New Roman"/>
                </a:endParaRPr>
              </a:p>
            </p:txBody>
          </p:sp>
          <p:sp>
            <p:nvSpPr>
              <p:cNvPr id="1553" name="Shape 1553"/>
              <p:cNvSpPr/>
              <p:nvPr/>
            </p:nvSpPr>
            <p:spPr>
              <a:xfrm>
                <a:off x="1968" y="2784"/>
                <a:ext cx="672" cy="72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dirty="0">
                  <a:solidFill>
                    <a:srgbClr val="000000"/>
                  </a:solidFill>
                  <a:latin typeface="Times New Roman"/>
                  <a:ea typeface="Times New Roman"/>
                  <a:cs typeface="Times New Roman"/>
                  <a:sym typeface="Times New Roman"/>
                </a:endParaRPr>
              </a:p>
            </p:txBody>
          </p:sp>
          <p:sp>
            <p:nvSpPr>
              <p:cNvPr id="1554" name="Shape 1554"/>
              <p:cNvSpPr/>
              <p:nvPr/>
            </p:nvSpPr>
            <p:spPr>
              <a:xfrm>
                <a:off x="2640" y="2784"/>
                <a:ext cx="672" cy="72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dirty="0">
                  <a:solidFill>
                    <a:srgbClr val="000000"/>
                  </a:solidFill>
                  <a:latin typeface="Times New Roman"/>
                  <a:ea typeface="Times New Roman"/>
                  <a:cs typeface="Times New Roman"/>
                  <a:sym typeface="Times New Roman"/>
                </a:endParaRPr>
              </a:p>
            </p:txBody>
          </p:sp>
        </p:grpSp>
        <p:sp>
          <p:nvSpPr>
            <p:cNvPr id="1555" name="Shape 1555"/>
            <p:cNvSpPr txBox="1"/>
            <p:nvPr/>
          </p:nvSpPr>
          <p:spPr>
            <a:xfrm>
              <a:off x="768" y="2976"/>
              <a:ext cx="309" cy="3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rgbClr val="000000"/>
                  </a:solidFill>
                  <a:latin typeface="Arial"/>
                  <a:ea typeface="Arial"/>
                  <a:cs typeface="Arial"/>
                  <a:sym typeface="Arial"/>
                </a:rPr>
                <a:t>TS</a:t>
              </a:r>
              <a:endParaRPr sz="2400" dirty="0">
                <a:solidFill>
                  <a:srgbClr val="000000"/>
                </a:solidFill>
                <a:latin typeface="Times New Roman"/>
                <a:ea typeface="Times New Roman"/>
                <a:cs typeface="Times New Roman"/>
                <a:sym typeface="Times New Roman"/>
              </a:endParaRPr>
            </a:p>
          </p:txBody>
        </p:sp>
        <p:sp>
          <p:nvSpPr>
            <p:cNvPr id="1556" name="Shape 1556"/>
            <p:cNvSpPr txBox="1"/>
            <p:nvPr/>
          </p:nvSpPr>
          <p:spPr>
            <a:xfrm>
              <a:off x="1440" y="2976"/>
              <a:ext cx="318" cy="3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rgbClr val="000000"/>
                  </a:solidFill>
                  <a:latin typeface="Arial"/>
                  <a:ea typeface="Arial"/>
                  <a:cs typeface="Arial"/>
                  <a:sym typeface="Arial"/>
                </a:rPr>
                <a:t>TC</a:t>
              </a:r>
              <a:endParaRPr dirty="0"/>
            </a:p>
          </p:txBody>
        </p:sp>
        <p:sp>
          <p:nvSpPr>
            <p:cNvPr id="1557" name="Shape 1557"/>
            <p:cNvSpPr txBox="1"/>
            <p:nvPr/>
          </p:nvSpPr>
          <p:spPr>
            <a:xfrm>
              <a:off x="2064" y="2976"/>
              <a:ext cx="410" cy="3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rgbClr val="000000"/>
                  </a:solidFill>
                  <a:latin typeface="Arial"/>
                  <a:ea typeface="Arial"/>
                  <a:cs typeface="Arial"/>
                  <a:sym typeface="Arial"/>
                </a:rPr>
                <a:t>Geo</a:t>
              </a:r>
              <a:endParaRPr dirty="0"/>
            </a:p>
          </p:txBody>
        </p:sp>
        <p:sp>
          <p:nvSpPr>
            <p:cNvPr id="1558" name="Shape 1558"/>
            <p:cNvSpPr txBox="1"/>
            <p:nvPr/>
          </p:nvSpPr>
          <p:spPr>
            <a:xfrm>
              <a:off x="2784" y="2976"/>
              <a:ext cx="345" cy="3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rgbClr val="000000"/>
                  </a:solidFill>
                  <a:latin typeface="Arial"/>
                  <a:ea typeface="Arial"/>
                  <a:cs typeface="Arial"/>
                  <a:sym typeface="Arial"/>
                </a:rPr>
                <a:t>QC</a:t>
              </a:r>
              <a:endParaRPr dirty="0"/>
            </a:p>
          </p:txBody>
        </p:sp>
      </p:grpSp>
      <p:sp>
        <p:nvSpPr>
          <p:cNvPr id="1559" name="Shape 1559"/>
          <p:cNvSpPr txBox="1"/>
          <p:nvPr/>
        </p:nvSpPr>
        <p:spPr>
          <a:xfrm>
            <a:off x="1742387" y="4341655"/>
            <a:ext cx="2342949"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rgbClr val="000000"/>
                </a:solidFill>
                <a:latin typeface="Arial"/>
                <a:ea typeface="Arial"/>
                <a:cs typeface="Arial"/>
                <a:sym typeface="Arial"/>
              </a:rPr>
              <a:t>Chemoinformatics</a:t>
            </a:r>
            <a:endParaRPr sz="2400" dirty="0">
              <a:solidFill>
                <a:srgbClr val="000000"/>
              </a:solidFill>
              <a:latin typeface="Times New Roman"/>
              <a:ea typeface="Times New Roman"/>
              <a:cs typeface="Times New Roman"/>
              <a:sym typeface="Times New Roman"/>
            </a:endParaRPr>
          </a:p>
        </p:txBody>
      </p:sp>
      <p:sp>
        <p:nvSpPr>
          <p:cNvPr id="1560" name="Shape 1560"/>
          <p:cNvSpPr txBox="1"/>
          <p:nvPr/>
        </p:nvSpPr>
        <p:spPr>
          <a:xfrm>
            <a:off x="6629405" y="4419601"/>
            <a:ext cx="1978427"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rgbClr val="000000"/>
                </a:solidFill>
                <a:latin typeface="Arial"/>
                <a:ea typeface="Arial"/>
                <a:cs typeface="Arial"/>
                <a:sym typeface="Arial"/>
              </a:rPr>
              <a:t>Bioinformatics</a:t>
            </a:r>
            <a:endParaRPr sz="2400" dirty="0">
              <a:solidFill>
                <a:srgbClr val="000000"/>
              </a:solidFill>
              <a:latin typeface="Times New Roman"/>
              <a:ea typeface="Times New Roman"/>
              <a:cs typeface="Times New Roman"/>
              <a:sym typeface="Times New Roman"/>
            </a:endParaRPr>
          </a:p>
        </p:txBody>
      </p:sp>
      <p:sp>
        <p:nvSpPr>
          <p:cNvPr id="1561" name="Shape 1561"/>
          <p:cNvSpPr txBox="1"/>
          <p:nvPr/>
        </p:nvSpPr>
        <p:spPr>
          <a:xfrm>
            <a:off x="6399217" y="2057402"/>
            <a:ext cx="246157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rgbClr val="000000"/>
                </a:solidFill>
                <a:latin typeface="Arial"/>
                <a:ea typeface="Arial"/>
                <a:cs typeface="Arial"/>
                <a:sym typeface="Arial"/>
              </a:rPr>
              <a:t>DNA Descriptors</a:t>
            </a:r>
            <a:endParaRPr sz="2400" dirty="0">
              <a:solidFill>
                <a:srgbClr val="000000"/>
              </a:solidFill>
              <a:latin typeface="Times New Roman"/>
              <a:ea typeface="Times New Roman"/>
              <a:cs typeface="Times New Roman"/>
              <a:sym typeface="Times New Roman"/>
            </a:endParaRPr>
          </a:p>
        </p:txBody>
      </p:sp>
      <p:sp>
        <p:nvSpPr>
          <p:cNvPr id="1562" name="Shape 1562"/>
          <p:cNvSpPr txBox="1"/>
          <p:nvPr/>
        </p:nvSpPr>
        <p:spPr>
          <a:xfrm>
            <a:off x="6400800" y="2778128"/>
            <a:ext cx="254749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rgbClr val="000000"/>
                </a:solidFill>
                <a:latin typeface="Arial"/>
                <a:ea typeface="Arial"/>
                <a:cs typeface="Arial"/>
                <a:sym typeface="Arial"/>
              </a:rPr>
              <a:t>Gene Expression</a:t>
            </a:r>
            <a:endParaRPr sz="2400" dirty="0">
              <a:solidFill>
                <a:srgbClr val="000000"/>
              </a:solidFill>
              <a:latin typeface="Times New Roman"/>
              <a:ea typeface="Times New Roman"/>
              <a:cs typeface="Times New Roman"/>
              <a:sym typeface="Times New Roman"/>
            </a:endParaRPr>
          </a:p>
        </p:txBody>
      </p:sp>
      <p:sp>
        <p:nvSpPr>
          <p:cNvPr id="1563" name="Shape 1563"/>
          <p:cNvSpPr txBox="1"/>
          <p:nvPr/>
        </p:nvSpPr>
        <p:spPr>
          <a:xfrm>
            <a:off x="6399213" y="3505202"/>
            <a:ext cx="172515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rgbClr val="000000"/>
                </a:solidFill>
                <a:latin typeface="Arial"/>
                <a:ea typeface="Arial"/>
                <a:cs typeface="Arial"/>
                <a:sym typeface="Arial"/>
              </a:rPr>
              <a:t>Proteomics</a:t>
            </a:r>
            <a:endParaRPr sz="2400" dirty="0">
              <a:solidFill>
                <a:srgbClr val="000000"/>
              </a:solidFill>
              <a:latin typeface="Times New Roman"/>
              <a:ea typeface="Times New Roman"/>
              <a:cs typeface="Times New Roman"/>
              <a:sym typeface="Times New Roman"/>
            </a:endParaRPr>
          </a:p>
        </p:txBody>
      </p:sp>
      <p:sp>
        <p:nvSpPr>
          <p:cNvPr id="1564" name="Shape 1564"/>
          <p:cNvSpPr txBox="1"/>
          <p:nvPr/>
        </p:nvSpPr>
        <p:spPr>
          <a:xfrm>
            <a:off x="4800600" y="5562602"/>
            <a:ext cx="126188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rgbClr val="000000"/>
                </a:solidFill>
                <a:latin typeface="Arial"/>
                <a:ea typeface="Arial"/>
                <a:cs typeface="Arial"/>
                <a:sym typeface="Arial"/>
              </a:rPr>
              <a:t>I-QSAR</a:t>
            </a:r>
            <a:endParaRPr sz="2400" dirty="0">
              <a:solidFill>
                <a:srgbClr val="000000"/>
              </a:solidFill>
              <a:latin typeface="Times New Roman"/>
              <a:ea typeface="Times New Roman"/>
              <a:cs typeface="Times New Roman"/>
              <a:sym typeface="Times New Roman"/>
            </a:endParaRPr>
          </a:p>
        </p:txBody>
      </p:sp>
      <p:cxnSp>
        <p:nvCxnSpPr>
          <p:cNvPr id="1565" name="Shape 1565"/>
          <p:cNvCxnSpPr>
            <a:stCxn id="1554" idx="3"/>
            <a:endCxn id="1562" idx="1"/>
          </p:cNvCxnSpPr>
          <p:nvPr/>
        </p:nvCxnSpPr>
        <p:spPr>
          <a:xfrm rot="10800000" flipH="1">
            <a:off x="5334000" y="3009000"/>
            <a:ext cx="1066800" cy="900"/>
          </a:xfrm>
          <a:prstGeom prst="straightConnector1">
            <a:avLst/>
          </a:prstGeom>
          <a:noFill/>
          <a:ln w="12700" cap="flat" cmpd="sng">
            <a:solidFill>
              <a:schemeClr val="dk1"/>
            </a:solidFill>
            <a:prstDash val="solid"/>
            <a:round/>
            <a:headEnd type="none" w="med" len="med"/>
            <a:tailEnd type="triangle" w="med" len="med"/>
          </a:ln>
        </p:spPr>
      </p:cxnSp>
      <p:cxnSp>
        <p:nvCxnSpPr>
          <p:cNvPr id="1566" name="Shape 1566"/>
          <p:cNvCxnSpPr>
            <a:stCxn id="1554" idx="3"/>
            <a:endCxn id="1561" idx="1"/>
          </p:cNvCxnSpPr>
          <p:nvPr/>
        </p:nvCxnSpPr>
        <p:spPr>
          <a:xfrm rot="10800000" flipH="1">
            <a:off x="5334000" y="2288100"/>
            <a:ext cx="1065300" cy="721800"/>
          </a:xfrm>
          <a:prstGeom prst="curvedConnector3">
            <a:avLst>
              <a:gd name="adj1" fmla="val 49996"/>
            </a:avLst>
          </a:prstGeom>
          <a:noFill/>
          <a:ln w="12700" cap="flat" cmpd="sng">
            <a:solidFill>
              <a:schemeClr val="dk1"/>
            </a:solidFill>
            <a:prstDash val="solid"/>
            <a:round/>
            <a:headEnd type="none" w="med" len="med"/>
            <a:tailEnd type="triangle" w="med" len="med"/>
          </a:ln>
        </p:spPr>
      </p:cxnSp>
      <p:cxnSp>
        <p:nvCxnSpPr>
          <p:cNvPr id="1567" name="Shape 1567"/>
          <p:cNvCxnSpPr>
            <a:stCxn id="1554" idx="3"/>
            <a:endCxn id="1563" idx="1"/>
          </p:cNvCxnSpPr>
          <p:nvPr/>
        </p:nvCxnSpPr>
        <p:spPr>
          <a:xfrm>
            <a:off x="5334000" y="3009900"/>
            <a:ext cx="1065300" cy="726000"/>
          </a:xfrm>
          <a:prstGeom prst="curvedConnector3">
            <a:avLst>
              <a:gd name="adj1" fmla="val 49996"/>
            </a:avLst>
          </a:prstGeom>
          <a:noFill/>
          <a:ln w="12700" cap="flat" cmpd="sng">
            <a:solidFill>
              <a:schemeClr val="dk1"/>
            </a:solidFill>
            <a:prstDash val="solid"/>
            <a:round/>
            <a:headEnd type="none" w="med" len="med"/>
            <a:tailEnd type="triangle" w="med" len="med"/>
          </a:ln>
        </p:spPr>
      </p:cxnSp>
      <p:sp>
        <p:nvSpPr>
          <p:cNvPr id="1568" name="Shape 1568"/>
          <p:cNvSpPr/>
          <p:nvPr/>
        </p:nvSpPr>
        <p:spPr>
          <a:xfrm rot="-5355430">
            <a:off x="2609850" y="1428750"/>
            <a:ext cx="495300" cy="4953000"/>
          </a:xfrm>
          <a:prstGeom prst="leftBrace">
            <a:avLst>
              <a:gd name="adj1" fmla="val 83333"/>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dirty="0">
              <a:solidFill>
                <a:srgbClr val="000000"/>
              </a:solidFill>
              <a:latin typeface="Times New Roman"/>
              <a:ea typeface="Times New Roman"/>
              <a:cs typeface="Times New Roman"/>
              <a:sym typeface="Times New Roman"/>
            </a:endParaRPr>
          </a:p>
        </p:txBody>
      </p:sp>
      <p:sp>
        <p:nvSpPr>
          <p:cNvPr id="1569" name="Shape 1569"/>
          <p:cNvSpPr/>
          <p:nvPr/>
        </p:nvSpPr>
        <p:spPr>
          <a:xfrm rot="-5400000">
            <a:off x="7429500" y="2781300"/>
            <a:ext cx="304800" cy="2667000"/>
          </a:xfrm>
          <a:prstGeom prst="leftBrace">
            <a:avLst>
              <a:gd name="adj1" fmla="val 72917"/>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dirty="0">
              <a:solidFill>
                <a:srgbClr val="000000"/>
              </a:solidFill>
              <a:latin typeface="Times New Roman"/>
              <a:ea typeface="Times New Roman"/>
              <a:cs typeface="Times New Roman"/>
              <a:sym typeface="Times New Roman"/>
            </a:endParaRPr>
          </a:p>
        </p:txBody>
      </p:sp>
      <p:sp>
        <p:nvSpPr>
          <p:cNvPr id="1570" name="Shape 1570"/>
          <p:cNvSpPr/>
          <p:nvPr/>
        </p:nvSpPr>
        <p:spPr>
          <a:xfrm rot="-5379366">
            <a:off x="5221292" y="3465513"/>
            <a:ext cx="454025" cy="3429000"/>
          </a:xfrm>
          <a:prstGeom prst="leftBrace">
            <a:avLst>
              <a:gd name="adj1" fmla="val 62937"/>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grpSp>
        <p:nvGrpSpPr>
          <p:cNvPr id="1110" name="Shape 1110"/>
          <p:cNvGrpSpPr/>
          <p:nvPr/>
        </p:nvGrpSpPr>
        <p:grpSpPr>
          <a:xfrm>
            <a:off x="304800" y="152400"/>
            <a:ext cx="8610600" cy="5105400"/>
            <a:chOff x="144" y="480"/>
            <a:chExt cx="5424" cy="3216"/>
          </a:xfrm>
        </p:grpSpPr>
        <p:sp>
          <p:nvSpPr>
            <p:cNvPr id="1111" name="Shape 1111"/>
            <p:cNvSpPr/>
            <p:nvPr/>
          </p:nvSpPr>
          <p:spPr>
            <a:xfrm>
              <a:off x="144" y="480"/>
              <a:ext cx="5424" cy="816"/>
            </a:xfrm>
            <a:prstGeom prst="triangle">
              <a:avLst>
                <a:gd name="adj" fmla="val 50000"/>
              </a:avLst>
            </a:pr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Times New Roman"/>
                <a:buNone/>
              </a:pPr>
              <a:endParaRPr sz="2400" b="0" i="0" u="none" strike="noStrike" cap="none" dirty="0">
                <a:solidFill>
                  <a:srgbClr val="000000"/>
                </a:solidFill>
                <a:latin typeface="Times New Roman"/>
                <a:ea typeface="Times New Roman"/>
                <a:cs typeface="Times New Roman"/>
                <a:sym typeface="Times New Roman"/>
              </a:endParaRPr>
            </a:p>
          </p:txBody>
        </p:sp>
        <p:sp>
          <p:nvSpPr>
            <p:cNvPr id="1112" name="Shape 1112"/>
            <p:cNvSpPr/>
            <p:nvPr/>
          </p:nvSpPr>
          <p:spPr>
            <a:xfrm>
              <a:off x="432" y="1296"/>
              <a:ext cx="1008" cy="192"/>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Times New Roman"/>
                <a:buNone/>
              </a:pPr>
              <a:endParaRPr sz="2400" b="0" i="0" u="none" strike="noStrike" cap="none" dirty="0">
                <a:solidFill>
                  <a:srgbClr val="000000"/>
                </a:solidFill>
                <a:latin typeface="Times New Roman"/>
                <a:ea typeface="Times New Roman"/>
                <a:cs typeface="Times New Roman"/>
                <a:sym typeface="Times New Roman"/>
              </a:endParaRPr>
            </a:p>
          </p:txBody>
        </p:sp>
        <p:sp>
          <p:nvSpPr>
            <p:cNvPr id="1113" name="Shape 1113"/>
            <p:cNvSpPr/>
            <p:nvPr/>
          </p:nvSpPr>
          <p:spPr>
            <a:xfrm>
              <a:off x="1728" y="1296"/>
              <a:ext cx="1008" cy="192"/>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Times New Roman"/>
                <a:buNone/>
              </a:pPr>
              <a:endParaRPr sz="2400" b="0" i="0" u="none" strike="noStrike" cap="none" dirty="0">
                <a:solidFill>
                  <a:srgbClr val="000000"/>
                </a:solidFill>
                <a:latin typeface="Times New Roman"/>
                <a:ea typeface="Times New Roman"/>
                <a:cs typeface="Times New Roman"/>
                <a:sym typeface="Times New Roman"/>
              </a:endParaRPr>
            </a:p>
          </p:txBody>
        </p:sp>
        <p:sp>
          <p:nvSpPr>
            <p:cNvPr id="1114" name="Shape 1114"/>
            <p:cNvSpPr/>
            <p:nvPr/>
          </p:nvSpPr>
          <p:spPr>
            <a:xfrm>
              <a:off x="3072" y="1296"/>
              <a:ext cx="1008" cy="192"/>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Times New Roman"/>
                <a:buNone/>
              </a:pPr>
              <a:endParaRPr sz="2400" b="0" i="0" u="none" strike="noStrike" cap="none" dirty="0">
                <a:solidFill>
                  <a:srgbClr val="000000"/>
                </a:solidFill>
                <a:latin typeface="Times New Roman"/>
                <a:ea typeface="Times New Roman"/>
                <a:cs typeface="Times New Roman"/>
                <a:sym typeface="Times New Roman"/>
              </a:endParaRPr>
            </a:p>
          </p:txBody>
        </p:sp>
        <p:sp>
          <p:nvSpPr>
            <p:cNvPr id="1115" name="Shape 1115"/>
            <p:cNvSpPr/>
            <p:nvPr/>
          </p:nvSpPr>
          <p:spPr>
            <a:xfrm>
              <a:off x="4320" y="1296"/>
              <a:ext cx="1008" cy="192"/>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Times New Roman"/>
                <a:buNone/>
              </a:pPr>
              <a:endParaRPr sz="2400" b="0" i="0" u="none" strike="noStrike" cap="none" dirty="0">
                <a:solidFill>
                  <a:srgbClr val="000000"/>
                </a:solidFill>
                <a:latin typeface="Times New Roman"/>
                <a:ea typeface="Times New Roman"/>
                <a:cs typeface="Times New Roman"/>
                <a:sym typeface="Times New Roman"/>
              </a:endParaRPr>
            </a:p>
          </p:txBody>
        </p:sp>
        <p:grpSp>
          <p:nvGrpSpPr>
            <p:cNvPr id="1116" name="Shape 1116"/>
            <p:cNvGrpSpPr/>
            <p:nvPr/>
          </p:nvGrpSpPr>
          <p:grpSpPr>
            <a:xfrm>
              <a:off x="432" y="1488"/>
              <a:ext cx="1008" cy="2208"/>
              <a:chOff x="432" y="1488"/>
              <a:chExt cx="1008" cy="2208"/>
            </a:xfrm>
          </p:grpSpPr>
          <p:sp>
            <p:nvSpPr>
              <p:cNvPr id="1117" name="Shape 1117"/>
              <p:cNvSpPr/>
              <p:nvPr/>
            </p:nvSpPr>
            <p:spPr>
              <a:xfrm>
                <a:off x="528" y="1488"/>
                <a:ext cx="816" cy="2016"/>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Times New Roman"/>
                  <a:buNone/>
                </a:pPr>
                <a:endParaRPr sz="2400" b="0" i="0" u="none" strike="noStrike" cap="none" dirty="0">
                  <a:solidFill>
                    <a:srgbClr val="000000"/>
                  </a:solidFill>
                  <a:latin typeface="Times New Roman"/>
                  <a:ea typeface="Times New Roman"/>
                  <a:cs typeface="Times New Roman"/>
                  <a:sym typeface="Times New Roman"/>
                </a:endParaRPr>
              </a:p>
            </p:txBody>
          </p:sp>
          <p:sp>
            <p:nvSpPr>
              <p:cNvPr id="1118" name="Shape 1118"/>
              <p:cNvSpPr/>
              <p:nvPr/>
            </p:nvSpPr>
            <p:spPr>
              <a:xfrm>
                <a:off x="432" y="3504"/>
                <a:ext cx="1008" cy="192"/>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Times New Roman"/>
                  <a:buNone/>
                </a:pPr>
                <a:endParaRPr sz="2400" b="0" i="0" u="none" strike="noStrike" cap="none" dirty="0">
                  <a:solidFill>
                    <a:srgbClr val="000000"/>
                  </a:solidFill>
                  <a:latin typeface="Times New Roman"/>
                  <a:ea typeface="Times New Roman"/>
                  <a:cs typeface="Times New Roman"/>
                  <a:sym typeface="Times New Roman"/>
                </a:endParaRPr>
              </a:p>
            </p:txBody>
          </p:sp>
        </p:grpSp>
        <p:sp>
          <p:nvSpPr>
            <p:cNvPr id="1119" name="Shape 1119"/>
            <p:cNvSpPr txBox="1"/>
            <p:nvPr/>
          </p:nvSpPr>
          <p:spPr>
            <a:xfrm>
              <a:off x="2448" y="720"/>
              <a:ext cx="912" cy="3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3200"/>
                <a:buFont typeface="Arial"/>
                <a:buNone/>
              </a:pPr>
              <a:r>
                <a:rPr lang="en-US" sz="3200" b="0" i="0" u="none" strike="noStrike" cap="none" dirty="0">
                  <a:solidFill>
                    <a:srgbClr val="000000"/>
                  </a:solidFill>
                  <a:latin typeface="Arial"/>
                  <a:ea typeface="Arial"/>
                  <a:cs typeface="Arial"/>
                  <a:sym typeface="Arial"/>
                </a:rPr>
                <a:t>QSAR</a:t>
              </a:r>
              <a:endParaRPr dirty="0"/>
            </a:p>
          </p:txBody>
        </p:sp>
        <p:sp>
          <p:nvSpPr>
            <p:cNvPr id="1120" name="Shape 1120"/>
            <p:cNvSpPr txBox="1"/>
            <p:nvPr/>
          </p:nvSpPr>
          <p:spPr>
            <a:xfrm>
              <a:off x="624" y="2112"/>
              <a:ext cx="624" cy="5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Good quality data</a:t>
              </a:r>
              <a:endParaRPr dirty="0"/>
            </a:p>
          </p:txBody>
        </p:sp>
        <p:grpSp>
          <p:nvGrpSpPr>
            <p:cNvPr id="1121" name="Shape 1121"/>
            <p:cNvGrpSpPr/>
            <p:nvPr/>
          </p:nvGrpSpPr>
          <p:grpSpPr>
            <a:xfrm>
              <a:off x="1728" y="1488"/>
              <a:ext cx="1008" cy="2208"/>
              <a:chOff x="432" y="1488"/>
              <a:chExt cx="1008" cy="2208"/>
            </a:xfrm>
          </p:grpSpPr>
          <p:sp>
            <p:nvSpPr>
              <p:cNvPr id="1122" name="Shape 1122"/>
              <p:cNvSpPr/>
              <p:nvPr/>
            </p:nvSpPr>
            <p:spPr>
              <a:xfrm>
                <a:off x="528" y="1488"/>
                <a:ext cx="816" cy="2016"/>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Times New Roman"/>
                  <a:buNone/>
                </a:pPr>
                <a:endParaRPr sz="2400" b="0" i="0" u="none" strike="noStrike" cap="none" dirty="0">
                  <a:solidFill>
                    <a:srgbClr val="000000"/>
                  </a:solidFill>
                  <a:latin typeface="Times New Roman"/>
                  <a:ea typeface="Times New Roman"/>
                  <a:cs typeface="Times New Roman"/>
                  <a:sym typeface="Times New Roman"/>
                </a:endParaRPr>
              </a:p>
            </p:txBody>
          </p:sp>
          <p:sp>
            <p:nvSpPr>
              <p:cNvPr id="1123" name="Shape 1123"/>
              <p:cNvSpPr/>
              <p:nvPr/>
            </p:nvSpPr>
            <p:spPr>
              <a:xfrm>
                <a:off x="432" y="3504"/>
                <a:ext cx="1008" cy="192"/>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Times New Roman"/>
                  <a:buNone/>
                </a:pPr>
                <a:endParaRPr sz="2400" b="0" i="0" u="none" strike="noStrike" cap="none" dirty="0">
                  <a:solidFill>
                    <a:srgbClr val="000000"/>
                  </a:solidFill>
                  <a:latin typeface="Times New Roman"/>
                  <a:ea typeface="Times New Roman"/>
                  <a:cs typeface="Times New Roman"/>
                  <a:sym typeface="Times New Roman"/>
                </a:endParaRPr>
              </a:p>
            </p:txBody>
          </p:sp>
        </p:grpSp>
        <p:sp>
          <p:nvSpPr>
            <p:cNvPr id="1124" name="Shape 1124"/>
            <p:cNvSpPr txBox="1"/>
            <p:nvPr/>
          </p:nvSpPr>
          <p:spPr>
            <a:xfrm>
              <a:off x="1824" y="2112"/>
              <a:ext cx="864" cy="5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Adequately large databases</a:t>
              </a:r>
              <a:endParaRPr dirty="0"/>
            </a:p>
          </p:txBody>
        </p:sp>
        <p:grpSp>
          <p:nvGrpSpPr>
            <p:cNvPr id="1125" name="Shape 1125"/>
            <p:cNvGrpSpPr/>
            <p:nvPr/>
          </p:nvGrpSpPr>
          <p:grpSpPr>
            <a:xfrm>
              <a:off x="3072" y="1488"/>
              <a:ext cx="1008" cy="2208"/>
              <a:chOff x="432" y="1488"/>
              <a:chExt cx="1008" cy="2208"/>
            </a:xfrm>
          </p:grpSpPr>
          <p:sp>
            <p:nvSpPr>
              <p:cNvPr id="1126" name="Shape 1126"/>
              <p:cNvSpPr/>
              <p:nvPr/>
            </p:nvSpPr>
            <p:spPr>
              <a:xfrm>
                <a:off x="528" y="1488"/>
                <a:ext cx="816" cy="2016"/>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Times New Roman"/>
                  <a:buNone/>
                </a:pPr>
                <a:endParaRPr sz="2400" b="0" i="0" u="none" strike="noStrike" cap="none" dirty="0">
                  <a:solidFill>
                    <a:srgbClr val="000000"/>
                  </a:solidFill>
                  <a:latin typeface="Times New Roman"/>
                  <a:ea typeface="Times New Roman"/>
                  <a:cs typeface="Times New Roman"/>
                  <a:sym typeface="Times New Roman"/>
                </a:endParaRPr>
              </a:p>
            </p:txBody>
          </p:sp>
          <p:sp>
            <p:nvSpPr>
              <p:cNvPr id="1127" name="Shape 1127"/>
              <p:cNvSpPr/>
              <p:nvPr/>
            </p:nvSpPr>
            <p:spPr>
              <a:xfrm>
                <a:off x="432" y="3504"/>
                <a:ext cx="1008" cy="192"/>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Times New Roman"/>
                  <a:buNone/>
                </a:pPr>
                <a:endParaRPr sz="2400" b="0" i="0" u="none" strike="noStrike" cap="none" dirty="0">
                  <a:solidFill>
                    <a:srgbClr val="000000"/>
                  </a:solidFill>
                  <a:latin typeface="Times New Roman"/>
                  <a:ea typeface="Times New Roman"/>
                  <a:cs typeface="Times New Roman"/>
                  <a:sym typeface="Times New Roman"/>
                </a:endParaRPr>
              </a:p>
            </p:txBody>
          </p:sp>
        </p:grpSp>
        <p:sp>
          <p:nvSpPr>
            <p:cNvPr id="1128" name="Shape 1128"/>
            <p:cNvSpPr txBox="1"/>
            <p:nvPr/>
          </p:nvSpPr>
          <p:spPr>
            <a:xfrm>
              <a:off x="3168" y="2160"/>
              <a:ext cx="864" cy="40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Relevant</a:t>
              </a:r>
              <a:br>
                <a:rPr lang="en-US" sz="1800" b="0" i="0" u="none" strike="noStrike" cap="none" dirty="0">
                  <a:solidFill>
                    <a:srgbClr val="000000"/>
                  </a:solidFill>
                  <a:latin typeface="Arial"/>
                  <a:ea typeface="Arial"/>
                  <a:cs typeface="Arial"/>
                  <a:sym typeface="Arial"/>
                </a:rPr>
              </a:br>
              <a:r>
                <a:rPr lang="en-US" sz="1800" b="0" i="0" u="none" strike="noStrike" cap="none" dirty="0">
                  <a:solidFill>
                    <a:srgbClr val="000000"/>
                  </a:solidFill>
                  <a:latin typeface="Arial"/>
                  <a:ea typeface="Arial"/>
                  <a:cs typeface="Arial"/>
                  <a:sym typeface="Arial"/>
                </a:rPr>
                <a:t>descriptors</a:t>
              </a:r>
              <a:endParaRPr dirty="0"/>
            </a:p>
          </p:txBody>
        </p:sp>
        <p:grpSp>
          <p:nvGrpSpPr>
            <p:cNvPr id="1129" name="Shape 1129"/>
            <p:cNvGrpSpPr/>
            <p:nvPr/>
          </p:nvGrpSpPr>
          <p:grpSpPr>
            <a:xfrm>
              <a:off x="4320" y="1488"/>
              <a:ext cx="1008" cy="2208"/>
              <a:chOff x="432" y="1488"/>
              <a:chExt cx="1008" cy="2208"/>
            </a:xfrm>
          </p:grpSpPr>
          <p:sp>
            <p:nvSpPr>
              <p:cNvPr id="1130" name="Shape 1130"/>
              <p:cNvSpPr/>
              <p:nvPr/>
            </p:nvSpPr>
            <p:spPr>
              <a:xfrm>
                <a:off x="528" y="1488"/>
                <a:ext cx="816" cy="2016"/>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Times New Roman"/>
                  <a:buNone/>
                </a:pPr>
                <a:endParaRPr sz="2400" b="0" i="0" u="none" strike="noStrike" cap="none" dirty="0">
                  <a:solidFill>
                    <a:srgbClr val="000000"/>
                  </a:solidFill>
                  <a:latin typeface="Times New Roman"/>
                  <a:ea typeface="Times New Roman"/>
                  <a:cs typeface="Times New Roman"/>
                  <a:sym typeface="Times New Roman"/>
                </a:endParaRPr>
              </a:p>
            </p:txBody>
          </p:sp>
          <p:sp>
            <p:nvSpPr>
              <p:cNvPr id="1131" name="Shape 1131"/>
              <p:cNvSpPr/>
              <p:nvPr/>
            </p:nvSpPr>
            <p:spPr>
              <a:xfrm>
                <a:off x="432" y="3504"/>
                <a:ext cx="1008" cy="192"/>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Times New Roman"/>
                  <a:buNone/>
                </a:pPr>
                <a:endParaRPr sz="2400" b="0" i="0" u="none" strike="noStrike" cap="none" dirty="0">
                  <a:solidFill>
                    <a:srgbClr val="000000"/>
                  </a:solidFill>
                  <a:latin typeface="Times New Roman"/>
                  <a:ea typeface="Times New Roman"/>
                  <a:cs typeface="Times New Roman"/>
                  <a:sym typeface="Times New Roman"/>
                </a:endParaRPr>
              </a:p>
            </p:txBody>
          </p:sp>
        </p:grpSp>
        <p:sp>
          <p:nvSpPr>
            <p:cNvPr id="1132" name="Shape 1132"/>
            <p:cNvSpPr txBox="1"/>
            <p:nvPr/>
          </p:nvSpPr>
          <p:spPr>
            <a:xfrm>
              <a:off x="4464" y="2112"/>
              <a:ext cx="864" cy="5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Proper statistical methods</a:t>
              </a:r>
              <a:endParaRPr dirty="0"/>
            </a:p>
          </p:txBody>
        </p:sp>
      </p:grpSp>
      <p:sp>
        <p:nvSpPr>
          <p:cNvPr id="1133" name="Shape 1133"/>
          <p:cNvSpPr/>
          <p:nvPr/>
        </p:nvSpPr>
        <p:spPr>
          <a:xfrm>
            <a:off x="533400" y="5181600"/>
            <a:ext cx="8305800" cy="381000"/>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Times New Roman"/>
              <a:buNone/>
            </a:pPr>
            <a:endParaRPr sz="2400" b="0" i="0" u="none" strike="noStrike" cap="none" dirty="0">
              <a:solidFill>
                <a:srgbClr val="000000"/>
              </a:solidFill>
              <a:latin typeface="Times New Roman"/>
              <a:ea typeface="Times New Roman"/>
              <a:cs typeface="Times New Roman"/>
              <a:sym typeface="Times New Roman"/>
            </a:endParaRPr>
          </a:p>
        </p:txBody>
      </p:sp>
      <p:sp>
        <p:nvSpPr>
          <p:cNvPr id="1134" name="Shape 1134"/>
          <p:cNvSpPr/>
          <p:nvPr/>
        </p:nvSpPr>
        <p:spPr>
          <a:xfrm>
            <a:off x="152400" y="5486400"/>
            <a:ext cx="8839200" cy="381000"/>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Times New Roman"/>
              <a:buNone/>
            </a:pPr>
            <a:endParaRPr sz="24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pic>
        <p:nvPicPr>
          <p:cNvPr id="1576" name="Shape 1576" descr="Einstein_72dpi"/>
          <p:cNvPicPr preferRelativeResize="0"/>
          <p:nvPr/>
        </p:nvPicPr>
        <p:blipFill rotWithShape="1">
          <a:blip r:embed="rId3">
            <a:alphaModFix/>
          </a:blip>
          <a:srcRect/>
          <a:stretch/>
        </p:blipFill>
        <p:spPr>
          <a:xfrm>
            <a:off x="1771650" y="42863"/>
            <a:ext cx="5613400" cy="6605587"/>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descr="Basak Album 1 of 2013 09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50401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Shape 1581"/>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400" b="0" i="0" u="none" strike="noStrike" cap="none" dirty="0">
              <a:solidFill>
                <a:schemeClr val="dk2"/>
              </a:solidFill>
              <a:latin typeface="Times New Roman"/>
              <a:ea typeface="Times New Roman"/>
              <a:cs typeface="Times New Roman"/>
              <a:sym typeface="Times New Roman"/>
            </a:endParaRPr>
          </a:p>
        </p:txBody>
      </p:sp>
      <p:sp>
        <p:nvSpPr>
          <p:cNvPr id="1582" name="Shape 1582"/>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buNone/>
            </a:pPr>
            <a:endParaRPr lang="en-US" b="1" i="1" dirty="0"/>
          </a:p>
          <a:p>
            <a:pPr marL="342900" lvl="0" indent="-342900">
              <a:buNone/>
            </a:pPr>
            <a:r>
              <a:rPr lang="en-US" b="1" i="1" dirty="0"/>
              <a:t>Najlepša hvala</a:t>
            </a:r>
          </a:p>
          <a:p>
            <a:pPr marL="342900" marR="0" lvl="0" indent="-342900" algn="l" rtl="0">
              <a:spcBef>
                <a:spcPts val="640"/>
              </a:spcBef>
              <a:spcAft>
                <a:spcPts val="0"/>
              </a:spcAft>
              <a:buClr>
                <a:schemeClr val="dk1"/>
              </a:buClr>
              <a:buSzPts val="3200"/>
              <a:buFont typeface="Times New Roman"/>
              <a:buNone/>
            </a:pPr>
            <a:r>
              <a:rPr lang="en-US" sz="3200" b="1" i="1" u="none" strike="noStrike" cap="none" dirty="0">
                <a:solidFill>
                  <a:schemeClr val="dk1"/>
                </a:solidFill>
                <a:latin typeface="Times New Roman"/>
                <a:ea typeface="Times New Roman"/>
                <a:cs typeface="Times New Roman"/>
                <a:sym typeface="Times New Roman"/>
              </a:rPr>
              <a:t>অনেক ধন্যবাদ</a:t>
            </a:r>
            <a:endParaRPr sz="3200" b="1" i="1" u="none" strike="noStrike" cap="none" dirty="0">
              <a:solidFill>
                <a:schemeClr val="dk1"/>
              </a:solidFill>
              <a:latin typeface="Times New Roman"/>
              <a:ea typeface="Times New Roman"/>
              <a:cs typeface="Times New Roman"/>
              <a:sym typeface="Times New Roman"/>
            </a:endParaRPr>
          </a:p>
          <a:p>
            <a:pPr marL="342900" marR="0" lvl="0" indent="-342900" algn="l" rtl="0">
              <a:spcBef>
                <a:spcPts val="640"/>
              </a:spcBef>
              <a:spcAft>
                <a:spcPts val="0"/>
              </a:spcAft>
              <a:buClr>
                <a:schemeClr val="dk1"/>
              </a:buClr>
              <a:buSzPts val="3200"/>
              <a:buFont typeface="Times New Roman"/>
              <a:buNone/>
            </a:pPr>
            <a:r>
              <a:rPr lang="en-US" sz="3200" b="0" i="0" u="none" strike="noStrike" cap="none" dirty="0">
                <a:solidFill>
                  <a:schemeClr val="dk1"/>
                </a:solidFill>
                <a:latin typeface="Times New Roman"/>
                <a:ea typeface="Times New Roman"/>
                <a:cs typeface="Times New Roman"/>
                <a:sym typeface="Times New Roman"/>
              </a:rPr>
              <a:t>Thank you very much</a:t>
            </a:r>
            <a:endParaRPr sz="3200" b="0" i="0" u="none" strike="noStrike" cap="none" dirty="0">
              <a:solidFill>
                <a:schemeClr val="dk1"/>
              </a:solidFill>
              <a:latin typeface="Times New Roman"/>
              <a:ea typeface="Times New Roman"/>
              <a:cs typeface="Times New Roman"/>
              <a:sym typeface="Times New Roman"/>
            </a:endParaRPr>
          </a:p>
          <a:p>
            <a:pPr marL="342900" marR="0" lvl="0" indent="-342900" algn="l" rtl="0">
              <a:spcBef>
                <a:spcPts val="880"/>
              </a:spcBef>
              <a:spcAft>
                <a:spcPts val="0"/>
              </a:spcAft>
              <a:buClr>
                <a:schemeClr val="dk1"/>
              </a:buClr>
              <a:buSzPts val="4400"/>
              <a:buFont typeface="Times New Roman"/>
              <a:buNone/>
            </a:pPr>
            <a:r>
              <a:rPr lang="en-US" sz="4400" b="0" i="0" u="none" strike="noStrike" cap="none" dirty="0">
                <a:solidFill>
                  <a:schemeClr val="dk1"/>
                </a:solidFill>
                <a:latin typeface="Times New Roman"/>
                <a:ea typeface="Times New Roman"/>
                <a:cs typeface="Times New Roman"/>
                <a:sym typeface="Times New Roman"/>
              </a:rPr>
              <a:t>CHARAIVETI (चरैवेति) </a:t>
            </a:r>
            <a:endParaRPr sz="44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pic>
        <p:nvPicPr>
          <p:cNvPr id="1587" name="Shape 1587"/>
          <p:cNvPicPr preferRelativeResize="0"/>
          <p:nvPr/>
        </p:nvPicPr>
        <p:blipFill rotWithShape="1">
          <a:blip r:embed="rId3">
            <a:alphaModFix/>
          </a:blip>
          <a:srcRect/>
          <a:stretch/>
        </p:blipFill>
        <p:spPr>
          <a:xfrm>
            <a:off x="90488" y="219075"/>
            <a:ext cx="8963025" cy="6419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Shape 1139"/>
          <p:cNvSpPr txBox="1">
            <a:spLocks noGrp="1"/>
          </p:cNvSpPr>
          <p:nvPr>
            <p:ph type="title"/>
          </p:nvPr>
        </p:nvSpPr>
        <p:spPr>
          <a:xfrm>
            <a:off x="685800" y="2746850"/>
            <a:ext cx="77724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0" i="0" u="none" strike="noStrike" cap="none" dirty="0">
                <a:solidFill>
                  <a:schemeClr val="dk2"/>
                </a:solidFill>
                <a:latin typeface="Times New Roman"/>
                <a:ea typeface="Times New Roman"/>
                <a:cs typeface="Times New Roman"/>
                <a:sym typeface="Times New Roman"/>
              </a:rPr>
              <a:t>MUTAGENICITY</a:t>
            </a:r>
            <a:br>
              <a:rPr lang="en-US" sz="4400" b="0" i="0" u="none" strike="noStrike" cap="none" dirty="0">
                <a:solidFill>
                  <a:schemeClr val="dk2"/>
                </a:solidFill>
                <a:latin typeface="Times New Roman"/>
                <a:ea typeface="Times New Roman"/>
                <a:cs typeface="Times New Roman"/>
                <a:sym typeface="Times New Roman"/>
              </a:rPr>
            </a:br>
            <a:endParaRPr sz="4400" b="0" i="0" u="none" strike="noStrike" cap="none" dirty="0">
              <a:solidFill>
                <a:schemeClr val="dk2"/>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Shape 1144"/>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0" u="none" strike="noStrike" cap="none" dirty="0">
                <a:solidFill>
                  <a:schemeClr val="dk2"/>
                </a:solidFill>
                <a:latin typeface="Times New Roman"/>
                <a:ea typeface="Times New Roman"/>
                <a:cs typeface="Times New Roman"/>
                <a:sym typeface="Times New Roman"/>
              </a:rPr>
              <a:t>Mutagen data sets</a:t>
            </a:r>
            <a:endParaRPr dirty="0"/>
          </a:p>
        </p:txBody>
      </p:sp>
      <p:sp>
        <p:nvSpPr>
          <p:cNvPr id="1145" name="Shape 1145"/>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800"/>
              <a:buFont typeface="Times New Roman"/>
              <a:buChar char="•"/>
            </a:pPr>
            <a:r>
              <a:rPr lang="en-US" sz="2800" b="0" i="0" u="none" strike="noStrike" cap="none" dirty="0">
                <a:solidFill>
                  <a:schemeClr val="dk1"/>
                </a:solidFill>
                <a:latin typeface="Times New Roman"/>
                <a:ea typeface="Times New Roman"/>
                <a:cs typeface="Times New Roman"/>
                <a:sym typeface="Times New Roman"/>
              </a:rPr>
              <a:t>95 Aromatic and heteroaromatic amines</a:t>
            </a:r>
            <a:endParaRPr dirty="0"/>
          </a:p>
          <a:p>
            <a:pPr marL="342900" marR="0" lvl="0" indent="-342900" algn="l" rtl="0">
              <a:spcBef>
                <a:spcPts val="560"/>
              </a:spcBef>
              <a:spcAft>
                <a:spcPts val="0"/>
              </a:spcAft>
              <a:buClr>
                <a:schemeClr val="dk1"/>
              </a:buClr>
              <a:buSzPts val="2800"/>
              <a:buFont typeface="Times New Roman"/>
              <a:buChar char="•"/>
            </a:pPr>
            <a:r>
              <a:rPr lang="en-US" sz="2800" b="0" i="0" u="none" strike="noStrike" cap="none" dirty="0">
                <a:solidFill>
                  <a:schemeClr val="dk1"/>
                </a:solidFill>
                <a:latin typeface="Times New Roman"/>
                <a:ea typeface="Times New Roman"/>
                <a:cs typeface="Times New Roman"/>
                <a:sym typeface="Times New Roman"/>
              </a:rPr>
              <a:t>Ames’ test- TA 100</a:t>
            </a:r>
            <a:endParaRPr dirty="0"/>
          </a:p>
          <a:p>
            <a:pPr marL="342900" marR="0" lvl="0" indent="-165100" algn="l" rtl="0">
              <a:spcBef>
                <a:spcPts val="560"/>
              </a:spcBef>
              <a:spcAft>
                <a:spcPts val="0"/>
              </a:spcAft>
              <a:buClr>
                <a:schemeClr val="dk1"/>
              </a:buClr>
              <a:buSzPts val="2800"/>
              <a:buFont typeface="Times New Roman"/>
              <a:buNone/>
            </a:pPr>
            <a:endParaRPr sz="2800" b="0" i="0" u="none" strike="noStrike" cap="none" dirty="0">
              <a:solidFill>
                <a:schemeClr val="dk1"/>
              </a:solidFill>
              <a:latin typeface="Times New Roman"/>
              <a:ea typeface="Times New Roman"/>
              <a:cs typeface="Times New Roman"/>
              <a:sym typeface="Times New Roman"/>
            </a:endParaRPr>
          </a:p>
          <a:p>
            <a:pPr marL="342900" marR="0" lvl="0" indent="-342900" algn="l" rtl="0">
              <a:spcBef>
                <a:spcPts val="560"/>
              </a:spcBef>
              <a:spcAft>
                <a:spcPts val="0"/>
              </a:spcAft>
              <a:buClr>
                <a:schemeClr val="dk1"/>
              </a:buClr>
              <a:buSzPts val="2800"/>
              <a:buFont typeface="Times New Roman"/>
              <a:buChar char="•"/>
            </a:pPr>
            <a:r>
              <a:rPr lang="en-US" sz="2800" b="0" i="0" u="none" strike="noStrike" cap="none" dirty="0">
                <a:solidFill>
                  <a:schemeClr val="dk1"/>
                </a:solidFill>
                <a:latin typeface="Times New Roman"/>
                <a:ea typeface="Times New Roman"/>
                <a:cs typeface="Times New Roman"/>
                <a:sym typeface="Times New Roman"/>
              </a:rPr>
              <a:t>Originally collated by Debnath et al (Hansch group)</a:t>
            </a:r>
            <a:endParaRPr dirty="0"/>
          </a:p>
        </p:txBody>
      </p:sp>
      <p:sp>
        <p:nvSpPr>
          <p:cNvPr id="1146" name="Shape 1146"/>
          <p:cNvSpPr txBox="1">
            <a:spLocks noGrp="1"/>
          </p:cNvSpPr>
          <p:nvPr>
            <p:ph type="body" idx="2"/>
          </p:nvPr>
        </p:nvSpPr>
        <p:spPr>
          <a:xfrm>
            <a:off x="4648200" y="1981200"/>
            <a:ext cx="3810000" cy="41148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800"/>
              <a:buFont typeface="Times New Roman"/>
              <a:buChar char="•"/>
            </a:pPr>
            <a:r>
              <a:rPr lang="en-US" sz="2800" b="0" i="0" u="none" strike="noStrike" cap="none" dirty="0">
                <a:solidFill>
                  <a:schemeClr val="dk1"/>
                </a:solidFill>
                <a:latin typeface="Times New Roman"/>
                <a:ea typeface="Times New Roman"/>
                <a:cs typeface="Times New Roman"/>
                <a:sym typeface="Times New Roman"/>
              </a:rPr>
              <a:t>508 structurally  diverse chemicals</a:t>
            </a:r>
            <a:endParaRPr dirty="0"/>
          </a:p>
          <a:p>
            <a:pPr marL="342900" marR="0" lvl="0" indent="-342900" algn="l" rtl="0">
              <a:spcBef>
                <a:spcPts val="560"/>
              </a:spcBef>
              <a:spcAft>
                <a:spcPts val="0"/>
              </a:spcAft>
              <a:buClr>
                <a:schemeClr val="dk1"/>
              </a:buClr>
              <a:buSzPts val="2800"/>
              <a:buFont typeface="Times New Roman"/>
              <a:buChar char="•"/>
            </a:pPr>
            <a:r>
              <a:rPr lang="en-US" sz="2800" b="0" i="0" u="none" strike="noStrike" cap="none" dirty="0">
                <a:solidFill>
                  <a:schemeClr val="dk1"/>
                </a:solidFill>
                <a:latin typeface="Times New Roman"/>
                <a:ea typeface="Times New Roman"/>
                <a:cs typeface="Times New Roman"/>
                <a:sym typeface="Times New Roman"/>
              </a:rPr>
              <a:t>Ames test-  TA98</a:t>
            </a:r>
            <a:endParaRPr dirty="0"/>
          </a:p>
          <a:p>
            <a:pPr marL="342900" marR="0" lvl="0" indent="-342900" algn="l" rtl="0">
              <a:spcBef>
                <a:spcPts val="560"/>
              </a:spcBef>
              <a:spcAft>
                <a:spcPts val="0"/>
              </a:spcAft>
              <a:buClr>
                <a:schemeClr val="dk1"/>
              </a:buClr>
              <a:buSzPts val="2800"/>
              <a:buFont typeface="Times New Roman"/>
              <a:buChar char="•"/>
            </a:pPr>
            <a:r>
              <a:rPr lang="en-US" sz="2800" b="0" i="0" u="none" strike="noStrike" cap="none" dirty="0">
                <a:solidFill>
                  <a:schemeClr val="dk1"/>
                </a:solidFill>
                <a:latin typeface="Times New Roman"/>
                <a:ea typeface="Times New Roman"/>
                <a:cs typeface="Times New Roman"/>
                <a:sym typeface="Times New Roman"/>
              </a:rPr>
              <a:t>256 mutagens and 252 non-mutagens. </a:t>
            </a:r>
            <a:endParaRPr dirty="0"/>
          </a:p>
        </p:txBody>
      </p:sp>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8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2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TotalTime>
  <Words>3660</Words>
  <Application>Microsoft Office PowerPoint</Application>
  <PresentationFormat>On-screen Show (4:3)</PresentationFormat>
  <Paragraphs>647</Paragraphs>
  <Slides>73</Slides>
  <Notes>69</Notes>
  <HiddenSlides>0</HiddenSlides>
  <MMClips>0</MMClips>
  <ScaleCrop>false</ScaleCrop>
  <HeadingPairs>
    <vt:vector size="8" baseType="variant">
      <vt:variant>
        <vt:lpstr>Fonts Used</vt:lpstr>
      </vt:variant>
      <vt:variant>
        <vt:i4>5</vt:i4>
      </vt:variant>
      <vt:variant>
        <vt:lpstr>Theme</vt:lpstr>
      </vt:variant>
      <vt:variant>
        <vt:i4>16</vt:i4>
      </vt:variant>
      <vt:variant>
        <vt:lpstr>Embedded OLE Servers</vt:lpstr>
      </vt:variant>
      <vt:variant>
        <vt:i4>1</vt:i4>
      </vt:variant>
      <vt:variant>
        <vt:lpstr>Slide Titles</vt:lpstr>
      </vt:variant>
      <vt:variant>
        <vt:i4>73</vt:i4>
      </vt:variant>
    </vt:vector>
  </HeadingPairs>
  <TitlesOfParts>
    <vt:vector size="95" baseType="lpstr">
      <vt:lpstr>Palatino Linotype</vt:lpstr>
      <vt:lpstr>Times New Roman</vt:lpstr>
      <vt:lpstr>Arial</vt:lpstr>
      <vt:lpstr>Noto Sans Symbols</vt:lpstr>
      <vt:lpstr>Calibri</vt:lpstr>
      <vt:lpstr>1_Office Theme</vt:lpstr>
      <vt:lpstr>13_Default Design</vt:lpstr>
      <vt:lpstr>17_Default Design</vt:lpstr>
      <vt:lpstr>2_Default Design</vt:lpstr>
      <vt:lpstr>9_Default Design</vt:lpstr>
      <vt:lpstr>20_Default Design</vt:lpstr>
      <vt:lpstr>32_Default Design</vt:lpstr>
      <vt:lpstr>3_Default Design</vt:lpstr>
      <vt:lpstr>3_Office Theme</vt:lpstr>
      <vt:lpstr>2_Office Theme</vt:lpstr>
      <vt:lpstr>Default Design</vt:lpstr>
      <vt:lpstr>19_Default Design</vt:lpstr>
      <vt:lpstr>1_Default Design</vt:lpstr>
      <vt:lpstr>23_Default Design</vt:lpstr>
      <vt:lpstr>8_Default Design</vt:lpstr>
      <vt:lpstr>10_Default Design</vt:lpstr>
      <vt:lpstr>Document</vt:lpstr>
      <vt:lpstr>Use of mathematical descriptors and robust statistical methods in predicting mutagenicity of congeneric and diverse sets of chemicals</vt:lpstr>
      <vt:lpstr>Major research areas (1975-2018)</vt:lpstr>
      <vt:lpstr>PowerPoint Presentation</vt:lpstr>
      <vt:lpstr>PowerPoint Presentation</vt:lpstr>
      <vt:lpstr>PowerPoint Presentation</vt:lpstr>
      <vt:lpstr>PowerPoint Presentation</vt:lpstr>
      <vt:lpstr>PowerPoint Presentation</vt:lpstr>
      <vt:lpstr>MUTAGENICITY </vt:lpstr>
      <vt:lpstr>Mutagen data sets</vt:lpstr>
      <vt:lpstr>Chemical classes of samples in the 508 compound</vt:lpstr>
      <vt:lpstr>Chemical classes of samples in the 508 compound</vt:lpstr>
      <vt:lpstr>Software used for descriptor calculation:  U of MN team</vt:lpstr>
      <vt:lpstr>Software used for descriptor calculation: Diudea et al, Cluj Romania</vt:lpstr>
      <vt:lpstr>Descriptors- U of MN team</vt:lpstr>
      <vt:lpstr>Descriptors- Cluj team</vt:lpstr>
      <vt:lpstr>Common descriptors</vt:lpstr>
      <vt:lpstr>Dimension reduction and variable selection</vt:lpstr>
      <vt:lpstr>Intrinsic dimensionality</vt:lpstr>
      <vt:lpstr>Intrinsic dimensionality: example</vt:lpstr>
      <vt:lpstr>PCA results with UMN descriptors only: 95 amines</vt:lpstr>
      <vt:lpstr>PCA results with UMN descriptors only: 508 diverse</vt:lpstr>
      <vt:lpstr>PCA results with Combined set of descriptors: 95 amines</vt:lpstr>
      <vt:lpstr>PCA results with Combined set of descriptors: 508 diverse</vt:lpstr>
      <vt:lpstr>PCA- Interpretation</vt:lpstr>
      <vt:lpstr>PowerPoint Presentation</vt:lpstr>
      <vt:lpstr>PowerPoint Presentation</vt:lpstr>
      <vt:lpstr>PC interpretation: Combined set of descriptors</vt:lpstr>
      <vt:lpstr>Model building methods</vt:lpstr>
      <vt:lpstr>Two deep cross validation</vt:lpstr>
      <vt:lpstr>PowerPoint Presentation</vt:lpstr>
      <vt:lpstr>Issues: two-deep cross-validation</vt:lpstr>
      <vt:lpstr>Beware of external validation!</vt:lpstr>
      <vt:lpstr>Beware of external validation! - example</vt:lpstr>
      <vt:lpstr>Beware of external validation! - example</vt:lpstr>
      <vt:lpstr>Beware of external validation! - example</vt:lpstr>
      <vt:lpstr>Moral of the story</vt:lpstr>
      <vt:lpstr>Repeated external validation results of UMN &amp; Cluj Descriptor mutagenicity QSARs</vt:lpstr>
      <vt:lpstr>References</vt:lpstr>
      <vt:lpstr>Quo Vadimus?</vt:lpstr>
      <vt:lpstr>Biodescriptors</vt:lpstr>
      <vt:lpstr>PowerPoint Presentation</vt:lpstr>
      <vt:lpstr>Biodescriptors</vt:lpstr>
      <vt:lpstr>Genetic Alibi</vt:lpstr>
      <vt:lpstr>PowerPoint Presentation</vt:lpstr>
      <vt:lpstr>Different approaches to Proteomics based biodescriptor development Situation born rank deficient</vt:lpstr>
      <vt:lpstr>Critical protein biomarkers (Hawkins, Basak et al) </vt:lpstr>
      <vt:lpstr>PowerPoint Presentation</vt:lpstr>
      <vt:lpstr>PowerPoint Presentation</vt:lpstr>
      <vt:lpstr>PowerPoint Presentation</vt:lpstr>
      <vt:lpstr>PowerPoint Presentation</vt:lpstr>
      <vt:lpstr>PowerPoint Presentation</vt:lpstr>
      <vt:lpstr>Review articles</vt:lpstr>
      <vt:lpstr>Mathematical Nanotoxicoproteomics  Team: Marjan Vracko, Fran Witzmann &amp; Subhash Basak</vt:lpstr>
      <vt:lpstr>Proteomic data to be analyzed….</vt:lpstr>
      <vt:lpstr>Similarity index as a measure of ratio between untreated and treated cells…</vt:lpstr>
      <vt:lpstr>PowerPoint Presentation</vt:lpstr>
      <vt:lpstr>PCA: Short term and long term TiO2 and MWCNT treatment of Caco cells: Vracko, Basak &amp; Witzmann, CCADD, in press.</vt:lpstr>
      <vt:lpstr>PCA: Short term and long term TiO2 and MWCNT treatment of Caco/HT29-MTX cells  Vracko, Basak &amp; Witzmann, CCADD, in press.</vt:lpstr>
      <vt:lpstr>PowerPoint Presentation</vt:lpstr>
      <vt:lpstr>PowerPoint Presentation</vt:lpstr>
      <vt:lpstr>Nano publications</vt:lpstr>
      <vt:lpstr> DNA/ RNA SEQUENCE DESCRIPTORS</vt:lpstr>
      <vt:lpstr>   Nandy plot for DNA Sequence: ATGGTGCACC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of mathematical descriptors and robust statistical methods in predicting mutagenicity of congeneric and diverse sets of chemicals</dc:title>
  <dc:creator>Subhash</dc:creator>
  <cp:lastModifiedBy>Majumdar,Subhabrata</cp:lastModifiedBy>
  <cp:revision>25</cp:revision>
  <dcterms:modified xsi:type="dcterms:W3CDTF">2018-06-08T19:11:27Z</dcterms:modified>
</cp:coreProperties>
</file>